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49" r:id="rId2"/>
  </p:sldMasterIdLst>
  <p:notesMasterIdLst>
    <p:notesMasterId r:id="rId4"/>
  </p:notesMasterIdLst>
  <p:handoutMasterIdLst>
    <p:handoutMasterId r:id="rId5"/>
  </p:handoutMasterIdLst>
  <p:sldIdLst>
    <p:sldId id="257" r:id="rId3"/>
  </p:sldIdLst>
  <p:sldSz cx="21388388" cy="30275213"/>
  <p:notesSz cx="6858000" cy="9144000"/>
  <p:defaultText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5">
          <p15:clr>
            <a:srgbClr val="A4A3A4"/>
          </p15:clr>
        </p15:guide>
        <p15:guide id="2" orient="horz" pos="18541">
          <p15:clr>
            <a:srgbClr val="A4A3A4"/>
          </p15:clr>
        </p15:guide>
        <p15:guide id="3" pos="6736">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KOTOULAS" initials="AK" lastIdx="2" clrIdx="0"/>
  <p:cmAuthor id="2" name="A.KOTOULAS" initials="HELP" lastIdx="1" clrIdx="1"/>
  <p:cmAuthor id="3" name="A.KOTOULAS" initials="HELP - " lastIdx="1" clrIdx="2"/>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5FA"/>
    <a:srgbClr val="CDD2DE"/>
    <a:srgbClr val="E3E9E5"/>
    <a:srgbClr val="EAEAEA"/>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37" autoAdjust="0"/>
    <p:restoredTop sz="94777" autoAdjust="0"/>
  </p:normalViewPr>
  <p:slideViewPr>
    <p:cSldViewPr snapToGrid="0" snapToObjects="1" showGuides="1">
      <p:cViewPr>
        <p:scale>
          <a:sx n="33" d="100"/>
          <a:sy n="33" d="100"/>
        </p:scale>
        <p:origin x="1958" y="-888"/>
      </p:cViewPr>
      <p:guideLst>
        <p:guide orient="horz" pos="265"/>
        <p:guide orient="horz" pos="18541"/>
        <p:guide pos="6736"/>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showGuides="1">
      <p:cViewPr varScale="1">
        <p:scale>
          <a:sx n="83" d="100"/>
          <a:sy n="83" d="100"/>
        </p:scale>
        <p:origin x="-273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commentAuthors" Target="commentAuthors.xml"/><Relationship Id="rId5" Type="http://schemas.openxmlformats.org/officeDocument/2006/relationships/handoutMaster" Target="handoutMasters/handoutMaster1.xml"/><Relationship Id="rId10" Type="http://schemas.openxmlformats.org/officeDocument/2006/relationships/tableStyles" Target="tableStyles.xml"/><Relationship Id="rId4" Type="http://schemas.openxmlformats.org/officeDocument/2006/relationships/notesMaster" Target="notesMasters/notesMaster1.xml"/><Relationship Id="rId9"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29"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1048630"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58C5BC-9A70-462C-B28D-9600239EAC64}" type="datetimeFigureOut">
              <a:rPr lang="en-US" smtClean="0"/>
              <a:t>5/6/2024</a:t>
            </a:fld>
            <a:endParaRPr lang="en-US"/>
          </a:p>
        </p:txBody>
      </p:sp>
      <p:sp>
        <p:nvSpPr>
          <p:cNvPr id="1048631"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1048632"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9C131B7-05CA-4AEE-9267-6D0ED4DC84F3}" type="slidenum">
              <a:rPr lang="en-US" smtClean="0"/>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48623"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1048624"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6CC2317-6751-4CD4-9995-8782DD78E936}" type="datetimeFigureOut">
              <a:rPr lang="en-US" smtClean="0"/>
              <a:t>5/6/2024</a:t>
            </a:fld>
            <a:endParaRPr lang="en-US" dirty="0"/>
          </a:p>
        </p:txBody>
      </p:sp>
      <p:sp>
        <p:nvSpPr>
          <p:cNvPr id="1048625" name="Slide Image Placeholder 3"/>
          <p:cNvSpPr>
            <a:spLocks noGrp="1" noRot="1" noChangeAspect="1"/>
          </p:cNvSpPr>
          <p:nvPr>
            <p:ph type="sldImg" idx="2"/>
          </p:nvPr>
        </p:nvSpPr>
        <p:spPr>
          <a:xfrm>
            <a:off x="2217738" y="685800"/>
            <a:ext cx="2422525"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48626"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48627"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1048628"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6A1A87D-CAF7-4BDC-A0D3-C0DBEDE81619}" type="slidenum">
              <a:rPr lang="en-US" smtClean="0"/>
              <a:t>‹#›</a:t>
            </a:fld>
            <a:endParaRPr lang="en-US" dirty="0"/>
          </a:p>
        </p:txBody>
      </p:sp>
    </p:spTree>
  </p:cSld>
  <p:clrMap bg1="lt1" tx1="dk1" bg2="lt2" tx2="dk2" accent1="accent1" accent2="accent2" accent3="accent3" accent4="accent4" accent5="accent5" accent6="accent6" hlink="hlink" folHlink="folHlink"/>
  <p:notesStyle>
    <a:lvl1pPr marL="0" algn="l" defTabSz="3038715" rtl="0" eaLnBrk="1" latinLnBrk="0" hangingPunct="1">
      <a:defRPr sz="4100" kern="1200">
        <a:solidFill>
          <a:schemeClr val="tx1"/>
        </a:solidFill>
        <a:latin typeface="+mn-lt"/>
        <a:ea typeface="+mn-ea"/>
        <a:cs typeface="+mn-cs"/>
      </a:defRPr>
    </a:lvl1pPr>
    <a:lvl2pPr marL="1519358" algn="l" defTabSz="3038715" rtl="0" eaLnBrk="1" latinLnBrk="0" hangingPunct="1">
      <a:defRPr sz="4100" kern="1200">
        <a:solidFill>
          <a:schemeClr val="tx1"/>
        </a:solidFill>
        <a:latin typeface="+mn-lt"/>
        <a:ea typeface="+mn-ea"/>
        <a:cs typeface="+mn-cs"/>
      </a:defRPr>
    </a:lvl2pPr>
    <a:lvl3pPr marL="3038715" algn="l" defTabSz="3038715" rtl="0" eaLnBrk="1" latinLnBrk="0" hangingPunct="1">
      <a:defRPr sz="4100" kern="1200">
        <a:solidFill>
          <a:schemeClr val="tx1"/>
        </a:solidFill>
        <a:latin typeface="+mn-lt"/>
        <a:ea typeface="+mn-ea"/>
        <a:cs typeface="+mn-cs"/>
      </a:defRPr>
    </a:lvl3pPr>
    <a:lvl4pPr marL="4558071" algn="l" defTabSz="3038715" rtl="0" eaLnBrk="1" latinLnBrk="0" hangingPunct="1">
      <a:defRPr sz="4100" kern="1200">
        <a:solidFill>
          <a:schemeClr val="tx1"/>
        </a:solidFill>
        <a:latin typeface="+mn-lt"/>
        <a:ea typeface="+mn-ea"/>
        <a:cs typeface="+mn-cs"/>
      </a:defRPr>
    </a:lvl4pPr>
    <a:lvl5pPr marL="6077429" algn="l" defTabSz="3038715" rtl="0" eaLnBrk="1" latinLnBrk="0" hangingPunct="1">
      <a:defRPr sz="4100" kern="1200">
        <a:solidFill>
          <a:schemeClr val="tx1"/>
        </a:solidFill>
        <a:latin typeface="+mn-lt"/>
        <a:ea typeface="+mn-ea"/>
        <a:cs typeface="+mn-cs"/>
      </a:defRPr>
    </a:lvl5pPr>
    <a:lvl6pPr marL="7596786" algn="l" defTabSz="3038715" rtl="0" eaLnBrk="1" latinLnBrk="0" hangingPunct="1">
      <a:defRPr sz="4100" kern="1200">
        <a:solidFill>
          <a:schemeClr val="tx1"/>
        </a:solidFill>
        <a:latin typeface="+mn-lt"/>
        <a:ea typeface="+mn-ea"/>
        <a:cs typeface="+mn-cs"/>
      </a:defRPr>
    </a:lvl6pPr>
    <a:lvl7pPr marL="9116145" algn="l" defTabSz="3038715" rtl="0" eaLnBrk="1" latinLnBrk="0" hangingPunct="1">
      <a:defRPr sz="4100" kern="1200">
        <a:solidFill>
          <a:schemeClr val="tx1"/>
        </a:solidFill>
        <a:latin typeface="+mn-lt"/>
        <a:ea typeface="+mn-ea"/>
        <a:cs typeface="+mn-cs"/>
      </a:defRPr>
    </a:lvl7pPr>
    <a:lvl8pPr marL="10635501" algn="l" defTabSz="3038715" rtl="0" eaLnBrk="1" latinLnBrk="0" hangingPunct="1">
      <a:defRPr sz="4100" kern="1200">
        <a:solidFill>
          <a:schemeClr val="tx1"/>
        </a:solidFill>
        <a:latin typeface="+mn-lt"/>
        <a:ea typeface="+mn-ea"/>
        <a:cs typeface="+mn-cs"/>
      </a:defRPr>
    </a:lvl8pPr>
    <a:lvl9pPr marL="12154859" algn="l" defTabSz="3038715" rtl="0" eaLnBrk="1" latinLnBrk="0" hangingPunct="1">
      <a:defRPr sz="4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6A1A87D-CAF7-4BDC-A0D3-C0DBEDE81619}" type="slidenum">
              <a:rPr lang="en-US" smtClean="0"/>
              <a:t>1</a:t>
            </a:fld>
            <a:endParaRPr lang="en-US" dirty="0"/>
          </a:p>
        </p:txBody>
      </p:sp>
    </p:spTree>
    <p:extLst>
      <p:ext uri="{BB962C8B-B14F-4D97-AF65-F5344CB8AC3E}">
        <p14:creationId xmlns:p14="http://schemas.microsoft.com/office/powerpoint/2010/main" val="1771412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A1 Template">
    <p:spTree>
      <p:nvGrpSpPr>
        <p:cNvPr id="1" name=""/>
        <p:cNvGrpSpPr/>
        <p:nvPr/>
      </p:nvGrpSpPr>
      <p:grpSpPr>
        <a:xfrm>
          <a:off x="0" y="0"/>
          <a:ext cx="0" cy="0"/>
          <a:chOff x="0" y="0"/>
          <a:chExt cx="0" cy="0"/>
        </a:xfrm>
      </p:grpSpPr>
      <p:sp>
        <p:nvSpPr>
          <p:cNvPr id="1048580" name="Text Placeholder 3"/>
          <p:cNvSpPr>
            <a:spLocks noGrp="1"/>
          </p:cNvSpPr>
          <p:nvPr>
            <p:ph type="body" sz="quarter" idx="10" hasCustomPrompt="1"/>
          </p:nvPr>
        </p:nvSpPr>
        <p:spPr>
          <a:xfrm>
            <a:off x="440616" y="5365571"/>
            <a:ext cx="10101856" cy="634878"/>
          </a:xfrm>
          <a:prstGeom prst="rect">
            <a:avLst/>
          </a:prstGeom>
        </p:spPr>
        <p:txBody>
          <a:bodyPr wrap="square" lIns="158267" tIns="158267" rIns="158267" bIns="158267" anchor="t" anchorCtr="0">
            <a:spAutoFit/>
          </a:bodyPr>
          <a:lstStyle>
            <a:lvl1pPr marL="0" indent="0">
              <a:buNone/>
              <a:defRPr sz="2000">
                <a:solidFill>
                  <a:schemeClr val="accent5">
                    <a:lumMod val="50000"/>
                  </a:schemeClr>
                </a:solidFill>
                <a:latin typeface="Century Gothic" panose="020B0502020202020204" pitchFamily="34"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581" name="Text Placeholder 5"/>
          <p:cNvSpPr>
            <a:spLocks noGrp="1"/>
          </p:cNvSpPr>
          <p:nvPr>
            <p:ph type="body" sz="quarter" idx="11" hasCustomPrompt="1"/>
          </p:nvPr>
        </p:nvSpPr>
        <p:spPr>
          <a:xfrm>
            <a:off x="449463" y="4842926"/>
            <a:ext cx="10093882" cy="566030"/>
          </a:xfrm>
          <a:prstGeom prst="rect">
            <a:avLst/>
          </a:prstGeom>
          <a:solidFill>
            <a:schemeClr val="accent5">
              <a:lumMod val="50000"/>
            </a:schemeClr>
          </a:solidFill>
        </p:spPr>
        <p:txBody>
          <a:bodyPr wrap="square" lIns="63307" tIns="63307" rIns="63307" bIns="63307" anchor="t" anchorCtr="0">
            <a:spAutoFit/>
          </a:bodyPr>
          <a:lstStyle>
            <a:lvl1pPr marL="0" indent="0" algn="ctr">
              <a:buNone/>
              <a:defRPr sz="2800" b="1" u="none" baseline="0">
                <a:solidFill>
                  <a:schemeClr val="bg1"/>
                </a:solidFill>
                <a:latin typeface="Century Gothic" panose="020B0502020202020204" pitchFamily="34" charset="0"/>
              </a:defRPr>
            </a:lvl1pPr>
          </a:lstStyle>
          <a:p>
            <a:pPr lvl="0"/>
            <a:r>
              <a:rPr lang="en-US" dirty="0"/>
              <a:t>(click to edit) INTRODUCTION or ABSTRACT</a:t>
            </a:r>
          </a:p>
        </p:txBody>
      </p:sp>
      <p:sp>
        <p:nvSpPr>
          <p:cNvPr id="1048582" name="Text Placeholder 5"/>
          <p:cNvSpPr>
            <a:spLocks noGrp="1"/>
          </p:cNvSpPr>
          <p:nvPr>
            <p:ph type="body" sz="quarter" idx="20" hasCustomPrompt="1"/>
          </p:nvPr>
        </p:nvSpPr>
        <p:spPr>
          <a:xfrm>
            <a:off x="449461" y="13071318"/>
            <a:ext cx="10096349" cy="566030"/>
          </a:xfrm>
          <a:prstGeom prst="rect">
            <a:avLst/>
          </a:prstGeom>
          <a:solidFill>
            <a:schemeClr val="accent5">
              <a:lumMod val="50000"/>
            </a:schemeClr>
          </a:solidFill>
        </p:spPr>
        <p:txBody>
          <a:bodyPr wrap="square" lIns="63307" tIns="63307" rIns="63307" bIns="63307" anchor="t" anchorCtr="0">
            <a:spAutoFit/>
          </a:bodyPr>
          <a:lstStyle>
            <a:lvl1pPr marL="0" indent="0" algn="ctr">
              <a:buNone/>
              <a:defRPr sz="2800" b="1" u="none" baseline="0">
                <a:solidFill>
                  <a:schemeClr val="bg1"/>
                </a:solidFill>
                <a:latin typeface="Century Gothic" panose="020B0502020202020204" pitchFamily="34" charset="0"/>
              </a:defRPr>
            </a:lvl1pPr>
          </a:lstStyle>
          <a:p>
            <a:pPr lvl="0"/>
            <a:r>
              <a:rPr lang="en-US" dirty="0"/>
              <a:t>(click to edit)  OBJECTIVES</a:t>
            </a:r>
          </a:p>
        </p:txBody>
      </p:sp>
      <p:sp>
        <p:nvSpPr>
          <p:cNvPr id="1048583" name="Text Placeholder 5"/>
          <p:cNvSpPr>
            <a:spLocks noGrp="1"/>
          </p:cNvSpPr>
          <p:nvPr>
            <p:ph type="body" sz="quarter" idx="25" hasCustomPrompt="1"/>
          </p:nvPr>
        </p:nvSpPr>
        <p:spPr>
          <a:xfrm>
            <a:off x="10846594" y="4842926"/>
            <a:ext cx="10093752" cy="566030"/>
          </a:xfrm>
          <a:prstGeom prst="rect">
            <a:avLst/>
          </a:prstGeom>
          <a:solidFill>
            <a:schemeClr val="accent5">
              <a:lumMod val="50000"/>
            </a:schemeClr>
          </a:solidFill>
        </p:spPr>
        <p:txBody>
          <a:bodyPr wrap="square" lIns="63307" tIns="63307" rIns="63307" bIns="63307" anchor="t" anchorCtr="0">
            <a:spAutoFit/>
          </a:bodyPr>
          <a:lstStyle>
            <a:lvl1pPr marL="0" indent="0" algn="ctr">
              <a:buNone/>
              <a:defRPr sz="2800" b="1" u="none" baseline="0">
                <a:solidFill>
                  <a:schemeClr val="bg1"/>
                </a:solidFill>
                <a:latin typeface="Century Gothic" panose="020B0502020202020204" pitchFamily="34" charset="0"/>
              </a:defRPr>
            </a:lvl1pPr>
          </a:lstStyle>
          <a:p>
            <a:pPr lvl="0"/>
            <a:r>
              <a:rPr lang="en-US" dirty="0"/>
              <a:t>(click to edit)  CONCLUSIONS</a:t>
            </a:r>
          </a:p>
        </p:txBody>
      </p:sp>
      <p:sp>
        <p:nvSpPr>
          <p:cNvPr id="1048584" name="Text Placeholder 3"/>
          <p:cNvSpPr>
            <a:spLocks noGrp="1"/>
          </p:cNvSpPr>
          <p:nvPr>
            <p:ph type="body" sz="quarter" idx="26" hasCustomPrompt="1"/>
          </p:nvPr>
        </p:nvSpPr>
        <p:spPr>
          <a:xfrm>
            <a:off x="10846594" y="5365571"/>
            <a:ext cx="10093752" cy="634878"/>
          </a:xfrm>
          <a:prstGeom prst="rect">
            <a:avLst/>
          </a:prstGeom>
        </p:spPr>
        <p:txBody>
          <a:bodyPr wrap="square" lIns="158267" tIns="158267" rIns="158267" bIns="158267" anchor="t" anchorCtr="0">
            <a:spAutoFit/>
          </a:bodyPr>
          <a:lstStyle>
            <a:lvl1pPr marL="0" indent="0">
              <a:buNone/>
              <a:defRPr sz="2000">
                <a:solidFill>
                  <a:schemeClr val="accent5">
                    <a:lumMod val="50000"/>
                  </a:schemeClr>
                </a:solidFill>
                <a:latin typeface="Century Gothic" panose="020B0502020202020204" pitchFamily="34"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585" name="Text Placeholder 5"/>
          <p:cNvSpPr>
            <a:spLocks noGrp="1"/>
          </p:cNvSpPr>
          <p:nvPr>
            <p:ph type="body" sz="quarter" idx="27" hasCustomPrompt="1"/>
          </p:nvPr>
        </p:nvSpPr>
        <p:spPr>
          <a:xfrm>
            <a:off x="10846595" y="13087287"/>
            <a:ext cx="10090978" cy="566030"/>
          </a:xfrm>
          <a:prstGeom prst="rect">
            <a:avLst/>
          </a:prstGeom>
          <a:solidFill>
            <a:schemeClr val="accent5">
              <a:lumMod val="50000"/>
            </a:schemeClr>
          </a:solidFill>
        </p:spPr>
        <p:txBody>
          <a:bodyPr wrap="square" lIns="63307" tIns="63307" rIns="63307" bIns="63307" anchor="t" anchorCtr="0">
            <a:spAutoFit/>
          </a:bodyPr>
          <a:lstStyle>
            <a:lvl1pPr marL="0" indent="0" algn="ctr">
              <a:buNone/>
              <a:defRPr sz="2800" b="1" u="none" baseline="0">
                <a:solidFill>
                  <a:schemeClr val="bg1"/>
                </a:solidFill>
                <a:latin typeface="Century Gothic" panose="020B0502020202020204" pitchFamily="34" charset="0"/>
              </a:defRPr>
            </a:lvl1pPr>
          </a:lstStyle>
          <a:p>
            <a:pPr lvl="0"/>
            <a:r>
              <a:rPr lang="en-US" dirty="0"/>
              <a:t>(click to edit)  REFERENCES</a:t>
            </a:r>
          </a:p>
        </p:txBody>
      </p:sp>
      <p:sp>
        <p:nvSpPr>
          <p:cNvPr id="1048586" name="Text Placeholder 3"/>
          <p:cNvSpPr>
            <a:spLocks noGrp="1"/>
          </p:cNvSpPr>
          <p:nvPr>
            <p:ph type="body" sz="quarter" idx="28" hasCustomPrompt="1"/>
          </p:nvPr>
        </p:nvSpPr>
        <p:spPr>
          <a:xfrm>
            <a:off x="10842726" y="13648379"/>
            <a:ext cx="10094847" cy="634878"/>
          </a:xfrm>
          <a:prstGeom prst="rect">
            <a:avLst/>
          </a:prstGeom>
        </p:spPr>
        <p:txBody>
          <a:bodyPr wrap="square" lIns="158267" tIns="158267" rIns="158267" bIns="158267" anchor="t" anchorCtr="0">
            <a:spAutoFit/>
          </a:bodyPr>
          <a:lstStyle>
            <a:lvl1pPr marL="0" indent="0">
              <a:buNone/>
              <a:defRPr sz="2000">
                <a:solidFill>
                  <a:schemeClr val="accent5">
                    <a:lumMod val="50000"/>
                  </a:schemeClr>
                </a:solidFill>
                <a:latin typeface="Century Gothic" panose="020B0502020202020204" pitchFamily="34"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587" name="Text Placeholder 5"/>
          <p:cNvSpPr>
            <a:spLocks noGrp="1"/>
          </p:cNvSpPr>
          <p:nvPr>
            <p:ph type="body" sz="quarter" idx="29" hasCustomPrompt="1"/>
          </p:nvPr>
        </p:nvSpPr>
        <p:spPr>
          <a:xfrm>
            <a:off x="10854419" y="23617471"/>
            <a:ext cx="10085926" cy="566030"/>
          </a:xfrm>
          <a:prstGeom prst="rect">
            <a:avLst/>
          </a:prstGeom>
          <a:solidFill>
            <a:schemeClr val="accent5">
              <a:lumMod val="50000"/>
            </a:schemeClr>
          </a:solidFill>
        </p:spPr>
        <p:txBody>
          <a:bodyPr wrap="square" lIns="63307" tIns="63307" rIns="63307" bIns="63307" anchor="t" anchorCtr="0">
            <a:spAutoFit/>
          </a:bodyPr>
          <a:lstStyle>
            <a:lvl1pPr marL="0" indent="0" algn="ctr">
              <a:buNone/>
              <a:defRPr sz="2800" b="1" u="none" baseline="0">
                <a:solidFill>
                  <a:schemeClr val="bg1"/>
                </a:solidFill>
                <a:latin typeface="Century Gothic" panose="020B0502020202020204" pitchFamily="34" charset="0"/>
              </a:defRPr>
            </a:lvl1pPr>
          </a:lstStyle>
          <a:p>
            <a:pPr lvl="0"/>
            <a:r>
              <a:rPr lang="en-US" dirty="0"/>
              <a:t>(click to edit)  ACKNOWLEDGEMENTS or  CONTACT</a:t>
            </a:r>
          </a:p>
        </p:txBody>
      </p:sp>
      <p:sp>
        <p:nvSpPr>
          <p:cNvPr id="1048588" name="Text Placeholder 3"/>
          <p:cNvSpPr>
            <a:spLocks noGrp="1"/>
          </p:cNvSpPr>
          <p:nvPr>
            <p:ph type="body" sz="quarter" idx="30" hasCustomPrompt="1"/>
          </p:nvPr>
        </p:nvSpPr>
        <p:spPr>
          <a:xfrm>
            <a:off x="10846595" y="24192709"/>
            <a:ext cx="10090978" cy="634878"/>
          </a:xfrm>
          <a:prstGeom prst="rect">
            <a:avLst/>
          </a:prstGeom>
        </p:spPr>
        <p:txBody>
          <a:bodyPr wrap="square" lIns="158267" tIns="158267" rIns="158267" bIns="158267" anchor="t" anchorCtr="0">
            <a:spAutoFit/>
          </a:bodyPr>
          <a:lstStyle>
            <a:lvl1pPr marL="0" indent="0">
              <a:buNone/>
              <a:defRPr sz="2000">
                <a:solidFill>
                  <a:schemeClr val="accent5">
                    <a:lumMod val="50000"/>
                  </a:schemeClr>
                </a:solidFill>
                <a:latin typeface="Century Gothic" panose="020B0502020202020204" pitchFamily="34"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589" name="Text Placeholder 3"/>
          <p:cNvSpPr>
            <a:spLocks noGrp="1"/>
          </p:cNvSpPr>
          <p:nvPr>
            <p:ph type="body" sz="quarter" idx="96" hasCustomPrompt="1"/>
          </p:nvPr>
        </p:nvSpPr>
        <p:spPr>
          <a:xfrm>
            <a:off x="440616" y="13633726"/>
            <a:ext cx="10102728" cy="634878"/>
          </a:xfrm>
          <a:prstGeom prst="rect">
            <a:avLst/>
          </a:prstGeom>
        </p:spPr>
        <p:txBody>
          <a:bodyPr wrap="square" lIns="158267" tIns="158267" rIns="158267" bIns="158267" anchor="t" anchorCtr="0">
            <a:spAutoFit/>
          </a:bodyPr>
          <a:lstStyle>
            <a:lvl1pPr marL="0" indent="0">
              <a:buNone/>
              <a:defRPr sz="2000">
                <a:solidFill>
                  <a:schemeClr val="accent5">
                    <a:lumMod val="50000"/>
                  </a:schemeClr>
                </a:solidFill>
                <a:latin typeface="Century Gothic" panose="020B0502020202020204" pitchFamily="34"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590" name="Text Placeholder 76"/>
          <p:cNvSpPr>
            <a:spLocks noGrp="1"/>
          </p:cNvSpPr>
          <p:nvPr>
            <p:ph type="body" sz="quarter" idx="150" hasCustomPrompt="1"/>
          </p:nvPr>
        </p:nvSpPr>
        <p:spPr>
          <a:xfrm>
            <a:off x="2890078" y="2591044"/>
            <a:ext cx="15608232" cy="586791"/>
          </a:xfrm>
          <a:prstGeom prst="rect">
            <a:avLst/>
          </a:prstGeom>
        </p:spPr>
        <p:txBody>
          <a:bodyPr lIns="54681" tIns="27341" rIns="54681" bIns="27341">
            <a:normAutofit/>
          </a:bodyPr>
          <a:lstStyle>
            <a:lvl1pPr marL="0" indent="0" algn="ctr">
              <a:buFontTx/>
              <a:buNone/>
              <a:defRPr sz="2400">
                <a:solidFill>
                  <a:schemeClr val="bg1"/>
                </a:solidFill>
                <a:latin typeface="Century Gothic" panose="020B0502020202020204" pitchFamily="34" charset="0"/>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affiliations</a:t>
            </a:r>
          </a:p>
        </p:txBody>
      </p:sp>
      <p:sp>
        <p:nvSpPr>
          <p:cNvPr id="1048591" name="Text Placeholder 76"/>
          <p:cNvSpPr>
            <a:spLocks noGrp="1"/>
          </p:cNvSpPr>
          <p:nvPr>
            <p:ph type="body" sz="quarter" idx="151" hasCustomPrompt="1"/>
          </p:nvPr>
        </p:nvSpPr>
        <p:spPr>
          <a:xfrm>
            <a:off x="2890078" y="1644072"/>
            <a:ext cx="15608232" cy="769233"/>
          </a:xfrm>
          <a:prstGeom prst="rect">
            <a:avLst/>
          </a:prstGeom>
        </p:spPr>
        <p:txBody>
          <a:bodyPr lIns="54681" tIns="27341" rIns="54681" bIns="27341" anchor="t" anchorCtr="1">
            <a:normAutofit/>
          </a:bodyPr>
          <a:lstStyle>
            <a:lvl1pPr marL="0" indent="0" algn="ctr">
              <a:buFontTx/>
              <a:buNone/>
              <a:defRPr sz="3600">
                <a:solidFill>
                  <a:schemeClr val="bg1"/>
                </a:solidFill>
                <a:latin typeface="Century Gothic" panose="020B0502020202020204" pitchFamily="34" charset="0"/>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authors</a:t>
            </a:r>
          </a:p>
        </p:txBody>
      </p:sp>
      <p:sp>
        <p:nvSpPr>
          <p:cNvPr id="1048592" name="Text Placeholder 76"/>
          <p:cNvSpPr>
            <a:spLocks noGrp="1"/>
          </p:cNvSpPr>
          <p:nvPr>
            <p:ph type="body" sz="quarter" idx="153" hasCustomPrompt="1"/>
          </p:nvPr>
        </p:nvSpPr>
        <p:spPr>
          <a:xfrm>
            <a:off x="2890078" y="348659"/>
            <a:ext cx="15608232" cy="1117674"/>
          </a:xfrm>
          <a:prstGeom prst="rect">
            <a:avLst/>
          </a:prstGeom>
        </p:spPr>
        <p:txBody>
          <a:bodyPr lIns="54681" tIns="27341" rIns="54681" bIns="27341" anchor="t" anchorCtr="1">
            <a:normAutofit/>
          </a:bodyPr>
          <a:lstStyle>
            <a:lvl1pPr marL="0" indent="0" algn="ctr">
              <a:buFontTx/>
              <a:buNone/>
              <a:defRPr sz="5400" b="1">
                <a:solidFill>
                  <a:schemeClr val="bg1"/>
                </a:solidFill>
                <a:latin typeface="Century Gothic" panose="020B0502020202020204" pitchFamily="34" charset="0"/>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title</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ithout Guides">
    <p:spTree>
      <p:nvGrpSpPr>
        <p:cNvPr id="1" name=""/>
        <p:cNvGrpSpPr/>
        <p:nvPr/>
      </p:nvGrpSpPr>
      <p:grpSpPr>
        <a:xfrm>
          <a:off x="0" y="0"/>
          <a:ext cx="0" cy="0"/>
          <a:chOff x="0" y="0"/>
          <a:chExt cx="0" cy="0"/>
        </a:xfrm>
      </p:grpSpPr>
      <p:sp>
        <p:nvSpPr>
          <p:cNvPr id="1048610" name="Text Placeholder 3"/>
          <p:cNvSpPr>
            <a:spLocks noGrp="1"/>
          </p:cNvSpPr>
          <p:nvPr>
            <p:ph type="body" sz="quarter" idx="10" hasCustomPrompt="1"/>
          </p:nvPr>
        </p:nvSpPr>
        <p:spPr>
          <a:xfrm>
            <a:off x="440616" y="5365571"/>
            <a:ext cx="10101856"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611" name="Text Placeholder 5"/>
          <p:cNvSpPr>
            <a:spLocks noGrp="1"/>
          </p:cNvSpPr>
          <p:nvPr>
            <p:ph type="body" sz="quarter" idx="11" hasCustomPrompt="1"/>
          </p:nvPr>
        </p:nvSpPr>
        <p:spPr>
          <a:xfrm>
            <a:off x="449463" y="4842926"/>
            <a:ext cx="10093882"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a:t>(click to edit) INTRODUCTION or ABSTRACT</a:t>
            </a:r>
          </a:p>
        </p:txBody>
      </p:sp>
      <p:sp>
        <p:nvSpPr>
          <p:cNvPr id="1048612" name="Text Placeholder 5"/>
          <p:cNvSpPr>
            <a:spLocks noGrp="1"/>
          </p:cNvSpPr>
          <p:nvPr>
            <p:ph type="body" sz="quarter" idx="20" hasCustomPrompt="1"/>
          </p:nvPr>
        </p:nvSpPr>
        <p:spPr>
          <a:xfrm>
            <a:off x="449461" y="13071318"/>
            <a:ext cx="10096349"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a:t>(click to edit)  OBJECTIVES</a:t>
            </a:r>
          </a:p>
        </p:txBody>
      </p:sp>
      <p:sp>
        <p:nvSpPr>
          <p:cNvPr id="1048613" name="Text Placeholder 5"/>
          <p:cNvSpPr>
            <a:spLocks noGrp="1"/>
          </p:cNvSpPr>
          <p:nvPr>
            <p:ph type="body" sz="quarter" idx="25" hasCustomPrompt="1"/>
          </p:nvPr>
        </p:nvSpPr>
        <p:spPr>
          <a:xfrm>
            <a:off x="10846594" y="4842926"/>
            <a:ext cx="10093752"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a:t>(click to edit)  CONCLUSIONS</a:t>
            </a:r>
          </a:p>
        </p:txBody>
      </p:sp>
      <p:sp>
        <p:nvSpPr>
          <p:cNvPr id="1048614" name="Text Placeholder 3"/>
          <p:cNvSpPr>
            <a:spLocks noGrp="1"/>
          </p:cNvSpPr>
          <p:nvPr>
            <p:ph type="body" sz="quarter" idx="26" hasCustomPrompt="1"/>
          </p:nvPr>
        </p:nvSpPr>
        <p:spPr>
          <a:xfrm>
            <a:off x="10846594" y="5365571"/>
            <a:ext cx="10093752"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615" name="Text Placeholder 5"/>
          <p:cNvSpPr>
            <a:spLocks noGrp="1"/>
          </p:cNvSpPr>
          <p:nvPr>
            <p:ph type="body" sz="quarter" idx="27" hasCustomPrompt="1"/>
          </p:nvPr>
        </p:nvSpPr>
        <p:spPr>
          <a:xfrm>
            <a:off x="10846595" y="13087287"/>
            <a:ext cx="10090978"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a:t>(click to edit)  REFERENCES</a:t>
            </a:r>
          </a:p>
        </p:txBody>
      </p:sp>
      <p:sp>
        <p:nvSpPr>
          <p:cNvPr id="1048616" name="Text Placeholder 3"/>
          <p:cNvSpPr>
            <a:spLocks noGrp="1"/>
          </p:cNvSpPr>
          <p:nvPr>
            <p:ph type="body" sz="quarter" idx="28" hasCustomPrompt="1"/>
          </p:nvPr>
        </p:nvSpPr>
        <p:spPr>
          <a:xfrm>
            <a:off x="10842726" y="13648379"/>
            <a:ext cx="10094847"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617" name="Text Placeholder 5"/>
          <p:cNvSpPr>
            <a:spLocks noGrp="1"/>
          </p:cNvSpPr>
          <p:nvPr>
            <p:ph type="body" sz="quarter" idx="29" hasCustomPrompt="1"/>
          </p:nvPr>
        </p:nvSpPr>
        <p:spPr>
          <a:xfrm>
            <a:off x="10854419" y="23617471"/>
            <a:ext cx="10085926" cy="566030"/>
          </a:xfrm>
          <a:prstGeom prst="rect">
            <a:avLst/>
          </a:prstGeom>
          <a:noFill/>
        </p:spPr>
        <p:txBody>
          <a:bodyPr wrap="square" lIns="63307" tIns="63307" rIns="63307" bIns="63307" anchor="ctr" anchorCtr="0">
            <a:spAutoFit/>
          </a:bodyPr>
          <a:lstStyle>
            <a:lvl1pPr marL="0" indent="0" algn="ctr">
              <a:buNone/>
              <a:defRPr sz="2800" b="1" u="sng" baseline="0">
                <a:solidFill>
                  <a:schemeClr val="accent5">
                    <a:lumMod val="50000"/>
                  </a:schemeClr>
                </a:solidFill>
              </a:defRPr>
            </a:lvl1pPr>
          </a:lstStyle>
          <a:p>
            <a:pPr lvl="0"/>
            <a:r>
              <a:rPr lang="en-US" dirty="0"/>
              <a:t>(click to edit)  ACKNOWLEDGEMENTS or  CONTACT</a:t>
            </a:r>
          </a:p>
        </p:txBody>
      </p:sp>
      <p:sp>
        <p:nvSpPr>
          <p:cNvPr id="1048618" name="Text Placeholder 3"/>
          <p:cNvSpPr>
            <a:spLocks noGrp="1"/>
          </p:cNvSpPr>
          <p:nvPr>
            <p:ph type="body" sz="quarter" idx="30" hasCustomPrompt="1"/>
          </p:nvPr>
        </p:nvSpPr>
        <p:spPr>
          <a:xfrm>
            <a:off x="10846595" y="24192709"/>
            <a:ext cx="10090978"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619" name="Text Placeholder 3"/>
          <p:cNvSpPr>
            <a:spLocks noGrp="1"/>
          </p:cNvSpPr>
          <p:nvPr>
            <p:ph type="body" sz="quarter" idx="96" hasCustomPrompt="1"/>
          </p:nvPr>
        </p:nvSpPr>
        <p:spPr>
          <a:xfrm>
            <a:off x="440616" y="13633726"/>
            <a:ext cx="10102728" cy="634878"/>
          </a:xfrm>
          <a:prstGeom prst="rect">
            <a:avLst/>
          </a:prstGeom>
        </p:spPr>
        <p:txBody>
          <a:bodyPr wrap="square" lIns="158267" tIns="158267" rIns="158267" bIns="158267">
            <a:spAutoFit/>
          </a:bodyPr>
          <a:lstStyle>
            <a:lvl1pPr marL="0" indent="0">
              <a:buNone/>
              <a:defRPr sz="2000">
                <a:solidFill>
                  <a:schemeClr val="accent5">
                    <a:lumMod val="50000"/>
                  </a:schemeClr>
                </a:solidFill>
                <a:latin typeface="Times New Roman" panose="02020603050405020304" pitchFamily="18" charset="0"/>
                <a:cs typeface="Times New Roman" panose="02020603050405020304" pitchFamily="18" charset="0"/>
              </a:defRPr>
            </a:lvl1pPr>
            <a:lvl2pPr marL="1028732" indent="-395666">
              <a:defRPr sz="1700">
                <a:latin typeface="Trebuchet MS" pitchFamily="34" charset="0"/>
              </a:defRPr>
            </a:lvl2pPr>
            <a:lvl3pPr marL="1424397" indent="-395666">
              <a:defRPr sz="1700">
                <a:latin typeface="Trebuchet MS" pitchFamily="34" charset="0"/>
              </a:defRPr>
            </a:lvl3pPr>
            <a:lvl4pPr marL="1859630" indent="-435233">
              <a:defRPr sz="1700">
                <a:latin typeface="Trebuchet MS" pitchFamily="34" charset="0"/>
              </a:defRPr>
            </a:lvl4pPr>
            <a:lvl5pPr marL="2176163" indent="-316533">
              <a:defRPr sz="1700">
                <a:latin typeface="Trebuchet MS" pitchFamily="34" charset="0"/>
              </a:defRPr>
            </a:lvl5pPr>
          </a:lstStyle>
          <a:p>
            <a:pPr lvl="0"/>
            <a:r>
              <a:rPr lang="en-US" dirty="0"/>
              <a:t>Type in or paste your text here</a:t>
            </a:r>
          </a:p>
        </p:txBody>
      </p:sp>
      <p:sp>
        <p:nvSpPr>
          <p:cNvPr id="1048620" name="Text Placeholder 76"/>
          <p:cNvSpPr>
            <a:spLocks noGrp="1"/>
          </p:cNvSpPr>
          <p:nvPr>
            <p:ph type="body" sz="quarter" idx="150" hasCustomPrompt="1"/>
          </p:nvPr>
        </p:nvSpPr>
        <p:spPr>
          <a:xfrm>
            <a:off x="2890078" y="3554249"/>
            <a:ext cx="15608232" cy="769233"/>
          </a:xfrm>
          <a:prstGeom prst="rect">
            <a:avLst/>
          </a:prstGeom>
        </p:spPr>
        <p:txBody>
          <a:bodyPr lIns="54681" tIns="27341" rIns="54681" bIns="27341">
            <a:normAutofit/>
          </a:bodyPr>
          <a:lstStyle>
            <a:lvl1pPr marL="0" indent="0" algn="ctr">
              <a:buFontTx/>
              <a:buNone/>
              <a:defRPr sz="43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affiliations</a:t>
            </a:r>
          </a:p>
        </p:txBody>
      </p:sp>
      <p:sp>
        <p:nvSpPr>
          <p:cNvPr id="1048621" name="Text Placeholder 76"/>
          <p:cNvSpPr>
            <a:spLocks noGrp="1"/>
          </p:cNvSpPr>
          <p:nvPr>
            <p:ph type="body" sz="quarter" idx="151" hasCustomPrompt="1"/>
          </p:nvPr>
        </p:nvSpPr>
        <p:spPr>
          <a:xfrm>
            <a:off x="2890078" y="2235565"/>
            <a:ext cx="15608232" cy="1318684"/>
          </a:xfrm>
          <a:prstGeom prst="rect">
            <a:avLst/>
          </a:prstGeom>
        </p:spPr>
        <p:txBody>
          <a:bodyPr lIns="54681" tIns="27341" rIns="54681" bIns="27341" anchor="t" anchorCtr="1">
            <a:normAutofit/>
          </a:bodyPr>
          <a:lstStyle>
            <a:lvl1pPr marL="0" indent="0" algn="ctr">
              <a:buFontTx/>
              <a:buNone/>
              <a:defRPr sz="6900">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authors</a:t>
            </a:r>
          </a:p>
        </p:txBody>
      </p:sp>
      <p:sp>
        <p:nvSpPr>
          <p:cNvPr id="1048622" name="Text Placeholder 76"/>
          <p:cNvSpPr>
            <a:spLocks noGrp="1"/>
          </p:cNvSpPr>
          <p:nvPr>
            <p:ph type="body" sz="quarter" idx="153" hasCustomPrompt="1"/>
          </p:nvPr>
        </p:nvSpPr>
        <p:spPr>
          <a:xfrm>
            <a:off x="2890078" y="348658"/>
            <a:ext cx="15608232" cy="1886907"/>
          </a:xfrm>
          <a:prstGeom prst="rect">
            <a:avLst/>
          </a:prstGeom>
        </p:spPr>
        <p:txBody>
          <a:bodyPr lIns="54681" tIns="27341" rIns="54681" bIns="27341" anchor="t" anchorCtr="1">
            <a:normAutofit/>
          </a:bodyPr>
          <a:lstStyle>
            <a:lvl1pPr marL="0" indent="0" algn="ctr">
              <a:buFontTx/>
              <a:buNone/>
              <a:defRPr sz="9900" b="1">
                <a:solidFill>
                  <a:schemeClr val="accent5">
                    <a:lumMod val="50000"/>
                  </a:schemeClr>
                </a:solidFill>
                <a:latin typeface="+mj-lt"/>
              </a:defRPr>
            </a:lvl1pPr>
            <a:lvl2pPr>
              <a:buFontTx/>
              <a:buNone/>
              <a:defRPr sz="4300"/>
            </a:lvl2pPr>
            <a:lvl3pPr>
              <a:buFontTx/>
              <a:buNone/>
              <a:defRPr sz="4300"/>
            </a:lvl3pPr>
            <a:lvl4pPr>
              <a:buFontTx/>
              <a:buNone/>
              <a:defRPr sz="4300"/>
            </a:lvl4pPr>
            <a:lvl5pPr>
              <a:buFontTx/>
              <a:buNone/>
              <a:defRPr sz="4300"/>
            </a:lvl5pPr>
          </a:lstStyle>
          <a:p>
            <a:pPr lvl="0"/>
            <a:r>
              <a:rPr lang="en-US" dirty="0"/>
              <a:t>Click here to add title</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1.png"/><Relationship Id="rId7" Type="http://schemas.openxmlformats.org/officeDocument/2006/relationships/hyperlink" Target="https://www.posterpresentations.com/how-to-change-the-research-poster-template-colors.html" TargetMode="External"/><Relationship Id="rId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6.png"/></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48576" name="Rectangle 7"/>
          <p:cNvSpPr/>
          <p:nvPr userDrawn="1"/>
        </p:nvSpPr>
        <p:spPr>
          <a:xfrm>
            <a:off x="-1" y="29433838"/>
            <a:ext cx="21388387" cy="841375"/>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577" name="Text Box 14"/>
          <p:cNvSpPr txBox="1">
            <a:spLocks noChangeArrowheads="1"/>
          </p:cNvSpPr>
          <p:nvPr/>
        </p:nvSpPr>
        <p:spPr bwMode="auto">
          <a:xfrm>
            <a:off x="577515" y="29739208"/>
            <a:ext cx="1578661" cy="230633"/>
          </a:xfrm>
          <a:prstGeom prst="rect">
            <a:avLst/>
          </a:prstGeom>
          <a:noFill/>
          <a:ln w="9525">
            <a:noFill/>
            <a:miter lim="800000"/>
            <a:headEnd/>
            <a:tailEnd/>
          </a:ln>
          <a:effectLst/>
        </p:spPr>
        <p:txBody>
          <a:bodyPr wrap="square" lIns="63187" tIns="31588" rIns="63187" bIns="31588">
            <a:spAutoFit/>
          </a:bodyPr>
          <a:lstStyle/>
          <a:p>
            <a:pPr eaLnBrk="0" hangingPunct="0">
              <a:lnSpc>
                <a:spcPct val="65000"/>
              </a:lnSpc>
              <a:spcBef>
                <a:spcPct val="50000"/>
              </a:spcBef>
            </a:pPr>
            <a:r>
              <a:rPr lang="en-US" sz="400" b="1" dirty="0">
                <a:solidFill>
                  <a:schemeClr val="bg1">
                    <a:lumMod val="75000"/>
                  </a:schemeClr>
                </a:solidFill>
                <a:latin typeface="Arial" charset="0"/>
              </a:rPr>
              <a:t>RESEARCH POSTER PRESENTATION DESIGN © 2022</a:t>
            </a:r>
          </a:p>
          <a:p>
            <a:pPr eaLnBrk="0" hangingPunct="0">
              <a:lnSpc>
                <a:spcPct val="65000"/>
              </a:lnSpc>
              <a:spcBef>
                <a:spcPct val="50000"/>
              </a:spcBef>
            </a:pPr>
            <a:r>
              <a:rPr lang="en-US" sz="700" b="1" dirty="0">
                <a:solidFill>
                  <a:schemeClr val="bg1">
                    <a:lumMod val="75000"/>
                  </a:schemeClr>
                </a:solidFill>
                <a:latin typeface="Arial" charset="0"/>
              </a:rPr>
              <a:t>www.PosterPresentations.com</a:t>
            </a:r>
          </a:p>
        </p:txBody>
      </p:sp>
      <p:graphicFrame>
        <p:nvGraphicFramePr>
          <p:cNvPr id="4194304" name="Table 2"/>
          <p:cNvGraphicFramePr>
            <a:graphicFrameLocks noGrp="1"/>
          </p:cNvGraphicFramePr>
          <p:nvPr userDrawn="1"/>
        </p:nvGraphicFramePr>
        <p:xfrm>
          <a:off x="-8726467" y="34253"/>
          <a:ext cx="8117859" cy="30210616"/>
        </p:xfrm>
        <a:graphic>
          <a:graphicData uri="http://schemas.openxmlformats.org/drawingml/2006/table">
            <a:tbl>
              <a:tblPr firstRow="1" bandRow="1">
                <a:tableStyleId>{5C22544A-7EE6-4342-B048-85BDC9FD1C3A}</a:tableStyleId>
              </a:tblPr>
              <a:tblGrid>
                <a:gridCol w="3480873">
                  <a:extLst>
                    <a:ext uri="{9D8B030D-6E8A-4147-A177-3AD203B41FA5}">
                      <a16:colId xmlns:a16="http://schemas.microsoft.com/office/drawing/2014/main" val="20000"/>
                    </a:ext>
                  </a:extLst>
                </a:gridCol>
                <a:gridCol w="4636986">
                  <a:extLst>
                    <a:ext uri="{9D8B030D-6E8A-4147-A177-3AD203B41FA5}">
                      <a16:colId xmlns:a16="http://schemas.microsoft.com/office/drawing/2014/main" val="20001"/>
                    </a:ext>
                  </a:extLst>
                </a:gridCol>
              </a:tblGrid>
              <a:tr h="1170739">
                <a:tc gridSpan="2">
                  <a:txBody>
                    <a:bodyPr/>
                    <a:lstStyle/>
                    <a:p>
                      <a:pPr marL="0" marR="0" indent="0" algn="ctr" defTabSz="4388900" rtl="0" eaLnBrk="1" fontAlgn="auto" latinLnBrk="0" hangingPunct="1">
                        <a:lnSpc>
                          <a:spcPct val="100000"/>
                        </a:lnSpc>
                        <a:spcBef>
                          <a:spcPts val="0"/>
                        </a:spcBef>
                        <a:spcAft>
                          <a:spcPts val="0"/>
                        </a:spcAft>
                        <a:buClrTx/>
                        <a:buSzTx/>
                        <a:buFontTx/>
                        <a:buNone/>
                      </a:pPr>
                      <a:r>
                        <a:rPr lang="en-US" sz="3200" b="0" spc="600" dirty="0">
                          <a:solidFill>
                            <a:srgbClr val="1F3A4E"/>
                          </a:solidFill>
                          <a:latin typeface="Arial Black" panose="020B0A04020102020204" pitchFamily="34" charset="0"/>
                        </a:rPr>
                        <a:t>QUICK START GUIDE</a:t>
                      </a:r>
                      <a:br>
                        <a:rPr lang="en-US" sz="3200" b="0" spc="600" dirty="0">
                          <a:solidFill>
                            <a:srgbClr val="1F3A4E"/>
                          </a:solidFill>
                          <a:latin typeface="Arial Black" panose="020B0A04020102020204" pitchFamily="34" charset="0"/>
                        </a:rPr>
                      </a:br>
                      <a:r>
                        <a:rPr lang="en-US" sz="2400" b="1" spc="0" dirty="0">
                          <a:solidFill>
                            <a:srgbClr val="FF0000"/>
                          </a:solidFill>
                          <a:latin typeface="Trebuchet MS" pitchFamily="34" charset="0"/>
                        </a:rPr>
                        <a:t>(THIS SIDEBAR WILL NOT PRINT)</a:t>
                      </a:r>
                      <a:endParaRPr lang="en-US" sz="3200" b="1" spc="600" dirty="0">
                        <a:solidFill>
                          <a:schemeClr val="bg1"/>
                        </a:solidFill>
                        <a:latin typeface="Trebuchet MS" pitchFamily="34" charset="0"/>
                      </a:endParaRPr>
                    </a:p>
                  </a:txBody>
                  <a:tcPr marL="182880" marT="137160">
                    <a:solidFill>
                      <a:srgbClr val="FFC000"/>
                    </a:solidFill>
                  </a:tcPr>
                </a:tc>
                <a:tc hMerge="1">
                  <a:txBody>
                    <a:bodyPr/>
                    <a:lstStyle/>
                    <a:p>
                      <a:endParaRPr lang="en-US" dirty="0"/>
                    </a:p>
                  </a:txBody>
                  <a:tcPr/>
                </a:tc>
                <a:extLst>
                  <a:ext uri="{0D108BD9-81ED-4DB2-BD59-A6C34878D82A}">
                    <a16:rowId xmlns:a16="http://schemas.microsoft.com/office/drawing/2014/main" val="10000"/>
                  </a:ext>
                </a:extLst>
              </a:tr>
              <a:tr h="3598933">
                <a:tc gridSpan="2">
                  <a:txBody>
                    <a:bodyPr/>
                    <a:lstStyle/>
                    <a:p>
                      <a:pPr defTabSz="3765639"/>
                      <a:r>
                        <a:rPr lang="en-US" sz="1800" i="0" dirty="0">
                          <a:solidFill>
                            <a:srgbClr val="D9D9D9"/>
                          </a:solidFill>
                          <a:latin typeface="Arial"/>
                          <a:cs typeface="Arial"/>
                        </a:rPr>
                        <a:t>This PowerPoint template produces a </a:t>
                      </a:r>
                      <a:r>
                        <a:rPr lang="en-US" sz="1800" i="0" dirty="0">
                          <a:solidFill>
                            <a:srgbClr val="FFC000"/>
                          </a:solidFill>
                          <a:latin typeface="Arial"/>
                          <a:cs typeface="Arial"/>
                        </a:rPr>
                        <a:t>A1 </a:t>
                      </a:r>
                      <a:r>
                        <a:rPr lang="en-US" sz="1800" i="0" dirty="0">
                          <a:solidFill>
                            <a:srgbClr val="D9D9D9"/>
                          </a:solidFill>
                          <a:latin typeface="Arial"/>
                          <a:cs typeface="Arial"/>
                        </a:rPr>
                        <a:t>presentation poster. You can use it to create your research poster by placing your title, subtitle, text, tables, charts and photos. </a:t>
                      </a:r>
                    </a:p>
                    <a:p>
                      <a:pPr defTabSz="3765639"/>
                      <a:endParaRPr lang="en-US" sz="1800" i="0" dirty="0">
                        <a:solidFill>
                          <a:srgbClr val="D9D9D9"/>
                        </a:solidFill>
                        <a:latin typeface="Arial"/>
                        <a:cs typeface="Arial"/>
                      </a:endParaRPr>
                    </a:p>
                    <a:p>
                      <a:pPr defTabSz="3765639"/>
                      <a:r>
                        <a:rPr lang="en-US" sz="1800" i="0" dirty="0">
                          <a:solidFill>
                            <a:srgbClr val="D9D9D9"/>
                          </a:solidFill>
                          <a:latin typeface="Arial"/>
                          <a:cs typeface="Arial"/>
                        </a:rPr>
                        <a:t>We provide a series of online tutorials that will guide you through the poster design process and answer your poster production questions. For complete template tutorials, go online to </a:t>
                      </a:r>
                      <a:r>
                        <a:rPr lang="en-US" sz="1800" i="0" dirty="0" err="1">
                          <a:solidFill>
                            <a:srgbClr val="FFC000"/>
                          </a:solidFill>
                          <a:latin typeface="Arial"/>
                          <a:cs typeface="Arial"/>
                        </a:rPr>
                        <a:t>PosterPresentations.com</a:t>
                      </a:r>
                      <a:r>
                        <a:rPr lang="en-US" sz="1800" i="0" dirty="0">
                          <a:solidFill>
                            <a:srgbClr val="D9D9D9"/>
                          </a:solidFill>
                          <a:latin typeface="Arial"/>
                          <a:cs typeface="Arial"/>
                        </a:rPr>
                        <a:t> and click on the  </a:t>
                      </a:r>
                      <a:r>
                        <a:rPr lang="en-US" sz="1800" i="0" dirty="0">
                          <a:solidFill>
                            <a:srgbClr val="FFC000"/>
                          </a:solidFill>
                          <a:latin typeface="Arial"/>
                          <a:cs typeface="Arial"/>
                        </a:rPr>
                        <a:t>HELP DESK</a:t>
                      </a:r>
                      <a:r>
                        <a:rPr lang="en-US" sz="1800" i="0" baseline="0" dirty="0">
                          <a:solidFill>
                            <a:srgbClr val="D9D9D9"/>
                          </a:solidFill>
                          <a:latin typeface="Arial"/>
                          <a:cs typeface="Arial"/>
                        </a:rPr>
                        <a:t> </a:t>
                      </a:r>
                      <a:r>
                        <a:rPr lang="en-US" sz="1800" i="0" dirty="0">
                          <a:solidFill>
                            <a:srgbClr val="D9D9D9"/>
                          </a:solidFill>
                          <a:latin typeface="Arial"/>
                          <a:cs typeface="Arial"/>
                        </a:rPr>
                        <a:t>tab.</a:t>
                      </a:r>
                    </a:p>
                    <a:p>
                      <a:pPr defTabSz="3765639"/>
                      <a:endParaRPr lang="en-US" sz="1800" i="0" dirty="0">
                        <a:solidFill>
                          <a:srgbClr val="D9D9D9"/>
                        </a:solidFill>
                        <a:latin typeface="Arial"/>
                        <a:cs typeface="Arial"/>
                      </a:endParaRPr>
                    </a:p>
                    <a:p>
                      <a:pPr defTabSz="3765639"/>
                      <a:r>
                        <a:rPr lang="en-US" sz="1800" i="0" dirty="0">
                          <a:solidFill>
                            <a:srgbClr val="D9D9D9"/>
                          </a:solidFill>
                          <a:latin typeface="Arial"/>
                          <a:cs typeface="Arial"/>
                        </a:rPr>
                        <a:t>To print your poster using our same-day professional printing service, go online to </a:t>
                      </a:r>
                      <a:r>
                        <a:rPr lang="en-US" sz="1800" i="0" dirty="0" err="1">
                          <a:solidFill>
                            <a:srgbClr val="FFC000"/>
                          </a:solidFill>
                          <a:latin typeface="Arial"/>
                          <a:cs typeface="Arial"/>
                        </a:rPr>
                        <a:t>PosterPresentations.com</a:t>
                      </a:r>
                      <a:r>
                        <a:rPr lang="en-US" sz="1800" i="0" dirty="0">
                          <a:solidFill>
                            <a:srgbClr val="D9D9D9"/>
                          </a:solidFill>
                          <a:latin typeface="Arial"/>
                          <a:cs typeface="Arial"/>
                        </a:rPr>
                        <a:t> and click on "</a:t>
                      </a:r>
                      <a:r>
                        <a:rPr lang="en-US" sz="1800" i="0" dirty="0">
                          <a:solidFill>
                            <a:srgbClr val="FFC000"/>
                          </a:solidFill>
                          <a:latin typeface="Arial"/>
                          <a:cs typeface="Arial"/>
                        </a:rPr>
                        <a:t>Order your poster</a:t>
                      </a:r>
                      <a:r>
                        <a:rPr lang="en-US" sz="1800" i="0" dirty="0">
                          <a:solidFill>
                            <a:srgbClr val="D9D9D9"/>
                          </a:solidFill>
                          <a:latin typeface="Arial"/>
                          <a:cs typeface="Arial"/>
                        </a:rPr>
                        <a:t>".</a:t>
                      </a:r>
                      <a:endParaRPr lang="en-US" sz="1800" b="1" dirty="0">
                        <a:solidFill>
                          <a:srgbClr val="D9D9D9"/>
                        </a:solidFill>
                        <a:latin typeface="Arial"/>
                        <a:cs typeface="Arial"/>
                      </a:endParaRPr>
                    </a:p>
                  </a:txBody>
                  <a:tcPr marL="182880" marT="137160">
                    <a:solidFill>
                      <a:srgbClr val="010101"/>
                    </a:solidFill>
                  </a:tcPr>
                </a:tc>
                <a:tc hMerge="1">
                  <a:txBody>
                    <a:bodyPr/>
                    <a:lstStyle/>
                    <a:p>
                      <a:pPr marL="0" indent="0" algn="l" defTabSz="114300"/>
                      <a:endParaRPr lang="en-US" sz="2400" b="0" baseline="0" dirty="0">
                        <a:solidFill>
                          <a:srgbClr val="FFC000"/>
                        </a:solidFill>
                        <a:latin typeface="Arial" panose="020B0604020202020204" pitchFamily="34" charset="0"/>
                        <a:cs typeface="Arial" panose="020B0604020202020204" pitchFamily="34" charset="0"/>
                      </a:endParaRPr>
                    </a:p>
                  </a:txBody>
                  <a:tcPr>
                    <a:solidFill>
                      <a:schemeClr val="tx1">
                        <a:lumMod val="95000"/>
                        <a:lumOff val="5000"/>
                      </a:schemeClr>
                    </a:solidFill>
                  </a:tcPr>
                </a:tc>
                <a:extLst>
                  <a:ext uri="{0D108BD9-81ED-4DB2-BD59-A6C34878D82A}">
                    <a16:rowId xmlns:a16="http://schemas.microsoft.com/office/drawing/2014/main" val="10001"/>
                  </a:ext>
                </a:extLst>
              </a:tr>
              <a:tr h="4292704">
                <a:tc>
                  <a:txBody>
                    <a:bodyPr/>
                    <a:lstStyle/>
                    <a:p>
                      <a:pPr algn="ctr"/>
                      <a:endParaRPr lang="en-US" sz="1800" dirty="0">
                        <a:solidFill>
                          <a:srgbClr val="1F3A4E"/>
                        </a:solidFill>
                      </a:endParaRPr>
                    </a:p>
                    <a:p>
                      <a:pPr algn="ctr"/>
                      <a:endParaRPr lang="en-US" sz="1800" dirty="0">
                        <a:solidFill>
                          <a:srgbClr val="1F3A4E"/>
                        </a:solidFill>
                      </a:endParaRPr>
                    </a:p>
                    <a:p>
                      <a:pPr algn="ctr"/>
                      <a:r>
                        <a:rPr lang="en-US" sz="1800" dirty="0">
                          <a:solidFill>
                            <a:schemeClr val="bg1"/>
                          </a:solidFill>
                          <a:latin typeface="Arial" panose="020B0604020202020204" pitchFamily="34" charset="0"/>
                          <a:cs typeface="Arial" panose="020B0604020202020204" pitchFamily="34" charset="0"/>
                        </a:rPr>
                        <a:t>This is a poster template for a </a:t>
                      </a:r>
                      <a:br>
                        <a:rPr lang="en-US" sz="1800" dirty="0">
                          <a:solidFill>
                            <a:schemeClr val="bg1"/>
                          </a:solidFill>
                          <a:latin typeface="Arial" panose="020B0604020202020204" pitchFamily="34" charset="0"/>
                          <a:cs typeface="Arial" panose="020B0604020202020204" pitchFamily="34" charset="0"/>
                        </a:rPr>
                      </a:br>
                      <a:r>
                        <a:rPr lang="en-US" sz="3200" b="1" dirty="0">
                          <a:solidFill>
                            <a:srgbClr val="FFC000"/>
                          </a:solidFill>
                          <a:latin typeface="Arial" panose="020B0604020202020204" pitchFamily="34" charset="0"/>
                          <a:cs typeface="Arial" panose="020B0604020202020204" pitchFamily="34" charset="0"/>
                        </a:rPr>
                        <a:t>A1</a:t>
                      </a:r>
                    </a:p>
                    <a:p>
                      <a:pPr marL="0" marR="0" indent="0" algn="ctr" defTabSz="3802180" rtl="0" eaLnBrk="1" fontAlgn="auto" latinLnBrk="0" hangingPunct="1">
                        <a:lnSpc>
                          <a:spcPct val="100000"/>
                        </a:lnSpc>
                        <a:spcBef>
                          <a:spcPts val="0"/>
                        </a:spcBef>
                        <a:spcAft>
                          <a:spcPts val="0"/>
                        </a:spcAft>
                        <a:buClrTx/>
                        <a:buSzTx/>
                        <a:buFontTx/>
                        <a:buNone/>
                      </a:pPr>
                      <a:r>
                        <a:rPr lang="en-US" sz="1800" dirty="0">
                          <a:solidFill>
                            <a:srgbClr val="FFC000"/>
                          </a:solidFill>
                          <a:latin typeface="Arial" panose="020B0604020202020204" pitchFamily="34" charset="0"/>
                          <a:cs typeface="Arial" panose="020B0604020202020204" pitchFamily="34" charset="0"/>
                        </a:rPr>
                        <a:t>594mm x 841mm</a:t>
                      </a:r>
                    </a:p>
                    <a:p>
                      <a:pPr marL="0" marR="0" indent="0" algn="ctr" defTabSz="3802180" rtl="0" eaLnBrk="1" fontAlgn="auto" latinLnBrk="0" hangingPunct="1">
                        <a:lnSpc>
                          <a:spcPct val="100000"/>
                        </a:lnSpc>
                        <a:spcBef>
                          <a:spcPts val="0"/>
                        </a:spcBef>
                        <a:spcAft>
                          <a:spcPts val="0"/>
                        </a:spcAft>
                        <a:buClrTx/>
                        <a:buSzTx/>
                        <a:buFontTx/>
                        <a:buNone/>
                      </a:pPr>
                      <a:r>
                        <a:rPr lang="en-US" sz="1800" dirty="0">
                          <a:solidFill>
                            <a:srgbClr val="FFC000"/>
                          </a:solidFill>
                          <a:latin typeface="Arial" panose="020B0604020202020204" pitchFamily="34" charset="0"/>
                          <a:cs typeface="Arial" panose="020B0604020202020204" pitchFamily="34" charset="0"/>
                        </a:rPr>
                        <a:t>23.39 inches x 33.11 inches</a:t>
                      </a:r>
                      <a:br>
                        <a:rPr lang="en-US" sz="1800" dirty="0">
                          <a:solidFill>
                            <a:schemeClr val="bg1"/>
                          </a:solidFill>
                          <a:latin typeface="Arial" panose="020B0604020202020204" pitchFamily="34" charset="0"/>
                          <a:cs typeface="Arial" panose="020B0604020202020204" pitchFamily="34" charset="0"/>
                        </a:rPr>
                      </a:br>
                      <a:r>
                        <a:rPr lang="en-US" sz="1800" dirty="0">
                          <a:solidFill>
                            <a:schemeClr val="bg1"/>
                          </a:solidFill>
                          <a:latin typeface="Arial" panose="020B0604020202020204" pitchFamily="34" charset="0"/>
                          <a:cs typeface="Arial" panose="020B0604020202020204" pitchFamily="34" charset="0"/>
                        </a:rPr>
                        <a:t>research presentation poster</a:t>
                      </a:r>
                    </a:p>
                    <a:p>
                      <a:endParaRPr lang="en-US" sz="1800" dirty="0">
                        <a:solidFill>
                          <a:srgbClr val="1F3A4E"/>
                        </a:solidFill>
                      </a:endParaRPr>
                    </a:p>
                  </a:txBody>
                  <a:tcPr>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pPr>
                      <a:r>
                        <a:rPr lang="en-US" sz="2000" b="1" baseline="0" dirty="0">
                          <a:solidFill>
                            <a:srgbClr val="FFC000"/>
                          </a:solidFill>
                          <a:latin typeface="Arial" panose="020B0604020202020204" pitchFamily="34" charset="0"/>
                          <a:cs typeface="Arial" panose="020B0604020202020204" pitchFamily="34" charset="0"/>
                        </a:rPr>
                        <a:t>Important: Check the template size</a:t>
                      </a:r>
                      <a:br>
                        <a:rPr lang="en-US" sz="1800" b="0" baseline="0" dirty="0">
                          <a:solidFill>
                            <a:srgbClr val="FFC000"/>
                          </a:solidFill>
                          <a:latin typeface="Arial" panose="020B0604020202020204" pitchFamily="34" charset="0"/>
                          <a:cs typeface="Arial" panose="020B0604020202020204" pitchFamily="34" charset="0"/>
                        </a:rPr>
                      </a:br>
                      <a:r>
                        <a:rPr lang="en-US" sz="1800" b="0" baseline="0" dirty="0">
                          <a:solidFill>
                            <a:srgbClr val="D9D9D9"/>
                          </a:solidFill>
                          <a:latin typeface="Arial" panose="020B0604020202020204" pitchFamily="34" charset="0"/>
                          <a:cs typeface="Arial" panose="020B0604020202020204" pitchFamily="34" charset="0"/>
                        </a:rPr>
                        <a:t>Before you start working on your poster and to avoid printing problems check that you have downloaded and that you are using the correct size template for your poster presentation.</a:t>
                      </a:r>
                      <a:br>
                        <a:rPr lang="en-US" sz="1800" b="0" baseline="0" dirty="0">
                          <a:solidFill>
                            <a:srgbClr val="D9D9D9"/>
                          </a:solidFill>
                          <a:latin typeface="Arial" panose="020B0604020202020204" pitchFamily="34" charset="0"/>
                          <a:cs typeface="Arial" panose="020B0604020202020204" pitchFamily="34" charset="0"/>
                        </a:rPr>
                      </a:br>
                      <a:endParaRPr lang="en-US" sz="1800" b="0" baseline="0" dirty="0">
                        <a:solidFill>
                          <a:srgbClr val="FFC000"/>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2"/>
                  </a:ext>
                </a:extLst>
              </a:tr>
              <a:tr h="3340698">
                <a:tc>
                  <a:txBody>
                    <a:bodyPr/>
                    <a:lstStyle/>
                    <a:p>
                      <a:endParaRPr lang="en-US" sz="1800" dirty="0">
                        <a:solidFill>
                          <a:srgbClr val="1F3A4E"/>
                        </a:solidFill>
                      </a:endParaRPr>
                    </a:p>
                  </a:txBody>
                  <a:tcPr>
                    <a:blipFill rotWithShape="1">
                      <a:blip r:embed="rId3"/>
                      <a:stretch>
                        <a:fillRect/>
                      </a:stretch>
                    </a:blipFill>
                  </a:tcPr>
                </a:tc>
                <a:tc>
                  <a:txBody>
                    <a:bodyPr/>
                    <a:lstStyle/>
                    <a:p>
                      <a:pPr algn="l"/>
                      <a:r>
                        <a:rPr lang="en-US" sz="2000" b="1" baseline="0" dirty="0">
                          <a:solidFill>
                            <a:srgbClr val="FFC000"/>
                          </a:solidFill>
                          <a:latin typeface="Arial" panose="020B0604020202020204" pitchFamily="34" charset="0"/>
                          <a:cs typeface="Arial" panose="020B0604020202020204" pitchFamily="34" charset="0"/>
                        </a:rPr>
                        <a:t>How to </a:t>
                      </a:r>
                      <a:r>
                        <a:rPr lang="en-US" sz="3600" b="1" baseline="0" dirty="0">
                          <a:solidFill>
                            <a:srgbClr val="FFC000"/>
                          </a:solidFill>
                          <a:latin typeface="Arial" panose="020B0604020202020204" pitchFamily="34" charset="0"/>
                          <a:cs typeface="Arial" panose="020B0604020202020204" pitchFamily="34" charset="0"/>
                        </a:rPr>
                        <a:t>Zoom in </a:t>
                      </a:r>
                      <a:r>
                        <a:rPr lang="en-US" sz="2000" b="1" baseline="0" dirty="0">
                          <a:solidFill>
                            <a:srgbClr val="FFC000"/>
                          </a:solidFill>
                          <a:latin typeface="Arial" panose="020B0604020202020204" pitchFamily="34" charset="0"/>
                          <a:cs typeface="Arial" panose="020B0604020202020204" pitchFamily="34" charset="0"/>
                        </a:rPr>
                        <a:t>and </a:t>
                      </a:r>
                      <a:r>
                        <a:rPr lang="en-US" sz="1600" b="1" baseline="0" dirty="0">
                          <a:solidFill>
                            <a:srgbClr val="FFC000"/>
                          </a:solidFill>
                          <a:latin typeface="Arial" panose="020B0604020202020204" pitchFamily="34" charset="0"/>
                          <a:cs typeface="Arial" panose="020B0604020202020204" pitchFamily="34" charset="0"/>
                        </a:rPr>
                        <a:t>out</a:t>
                      </a:r>
                      <a:endParaRPr lang="en-US" sz="2000" b="1" baseline="0" dirty="0">
                        <a:solidFill>
                          <a:srgbClr val="FFC000"/>
                        </a:solidFill>
                        <a:latin typeface="Arial" panose="020B0604020202020204" pitchFamily="34" charset="0"/>
                        <a:cs typeface="Arial" panose="020B0604020202020204" pitchFamily="34" charset="0"/>
                      </a:endParaRPr>
                    </a:p>
                    <a:p>
                      <a:pPr algn="l"/>
                      <a:r>
                        <a:rPr lang="en-US" sz="1800" b="0" baseline="0" dirty="0">
                          <a:solidFill>
                            <a:srgbClr val="D9D9D9"/>
                          </a:solidFill>
                          <a:latin typeface="Arial" panose="020B0604020202020204" pitchFamily="34" charset="0"/>
                          <a:cs typeface="Arial" panose="020B0604020202020204" pitchFamily="34" charset="0"/>
                        </a:rPr>
                        <a:t>Use the PowerPoint zoom tool to adjust the screen magnification to view comfortably. PowerPoint provides 2 ways to zoom: </a:t>
                      </a:r>
                      <a:br>
                        <a:rPr lang="en-US" sz="1800" b="0" baseline="0" dirty="0">
                          <a:solidFill>
                            <a:srgbClr val="D9D9D9"/>
                          </a:solidFill>
                          <a:latin typeface="Arial" panose="020B0604020202020204" pitchFamily="34" charset="0"/>
                          <a:cs typeface="Arial" panose="020B0604020202020204" pitchFamily="34" charset="0"/>
                        </a:rPr>
                      </a:br>
                      <a:r>
                        <a:rPr lang="en-US" sz="1800" b="0" baseline="0" dirty="0">
                          <a:solidFill>
                            <a:srgbClr val="FFC000"/>
                          </a:solidFill>
                          <a:latin typeface="Arial" panose="020B0604020202020204" pitchFamily="34" charset="0"/>
                          <a:cs typeface="Arial" panose="020B0604020202020204" pitchFamily="34" charset="0"/>
                        </a:rPr>
                        <a:t>1. </a:t>
                      </a:r>
                      <a:r>
                        <a:rPr lang="en-US" sz="1800" b="0" baseline="0" dirty="0">
                          <a:solidFill>
                            <a:srgbClr val="D9D9D9"/>
                          </a:solidFill>
                          <a:latin typeface="Arial" panose="020B0604020202020204" pitchFamily="34" charset="0"/>
                          <a:cs typeface="Arial" panose="020B0604020202020204" pitchFamily="34" charset="0"/>
                        </a:rPr>
                        <a:t>On the top menu bar click on the VIEW tab and then click on ZOOM. Choose the zoom percentage that works best for you. </a:t>
                      </a:r>
                      <a:br>
                        <a:rPr lang="en-US" sz="1800" b="0" baseline="0" dirty="0">
                          <a:solidFill>
                            <a:srgbClr val="D9D9D9"/>
                          </a:solidFill>
                          <a:latin typeface="Arial" panose="020B0604020202020204" pitchFamily="34" charset="0"/>
                          <a:cs typeface="Arial" panose="020B0604020202020204" pitchFamily="34" charset="0"/>
                        </a:rPr>
                      </a:br>
                      <a:r>
                        <a:rPr lang="en-US" sz="1800" b="0" baseline="0" dirty="0">
                          <a:solidFill>
                            <a:srgbClr val="FFC000"/>
                          </a:solidFill>
                          <a:latin typeface="Arial" panose="020B0604020202020204" pitchFamily="34" charset="0"/>
                          <a:cs typeface="Arial" panose="020B0604020202020204" pitchFamily="34" charset="0"/>
                        </a:rPr>
                        <a:t>2. </a:t>
                      </a:r>
                      <a:r>
                        <a:rPr lang="en-US" sz="1800" b="0" baseline="0" dirty="0">
                          <a:solidFill>
                            <a:srgbClr val="D9D9D9"/>
                          </a:solidFill>
                          <a:latin typeface="Arial" panose="020B0604020202020204" pitchFamily="34" charset="0"/>
                          <a:cs typeface="Arial" panose="020B0604020202020204" pitchFamily="34" charset="0"/>
                        </a:rPr>
                        <a:t>For better zoom flexibility, use the zoom slider at the bottom right of the window.</a:t>
                      </a:r>
                    </a:p>
                  </a:txBody>
                  <a:tcPr marL="182880" marT="137160">
                    <a:solidFill>
                      <a:srgbClr val="010101"/>
                    </a:solidFill>
                  </a:tcPr>
                </a:tc>
                <a:extLst>
                  <a:ext uri="{0D108BD9-81ED-4DB2-BD59-A6C34878D82A}">
                    <a16:rowId xmlns:a16="http://schemas.microsoft.com/office/drawing/2014/main" val="10003"/>
                  </a:ext>
                </a:extLst>
              </a:tr>
              <a:tr h="1994589">
                <a:tc gridSpan="2">
                  <a:txBody>
                    <a:bodyPr/>
                    <a:lstStyle/>
                    <a:p>
                      <a:pPr marL="0" marR="0" lvl="0" indent="0" algn="l" defTabSz="4388900" rtl="0" eaLnBrk="1" fontAlgn="auto" latinLnBrk="0" hangingPunct="1">
                        <a:lnSpc>
                          <a:spcPct val="100000"/>
                        </a:lnSpc>
                        <a:spcBef>
                          <a:spcPts val="0"/>
                        </a:spcBef>
                        <a:spcAft>
                          <a:spcPts val="0"/>
                        </a:spcAft>
                        <a:buClrTx/>
                        <a:buSzTx/>
                        <a:buFontTx/>
                        <a:buNone/>
                      </a:pPr>
                      <a:r>
                        <a:rPr lang="en-US" sz="2000" b="1" baseline="0" dirty="0">
                          <a:solidFill>
                            <a:srgbClr val="FFC000"/>
                          </a:solidFill>
                          <a:latin typeface="Arial" panose="020B0604020202020204" pitchFamily="34" charset="0"/>
                          <a:cs typeface="Arial" panose="020B0604020202020204" pitchFamily="34" charset="0"/>
                        </a:rPr>
                        <a:t>Ruler and Guides</a:t>
                      </a:r>
                      <a:br>
                        <a:rPr lang="en-US" sz="1800" b="0" baseline="0" dirty="0">
                          <a:solidFill>
                            <a:srgbClr val="FFC000"/>
                          </a:solidFill>
                          <a:latin typeface="Arial" panose="020B0604020202020204" pitchFamily="34" charset="0"/>
                          <a:cs typeface="Arial" panose="020B0604020202020204" pitchFamily="34" charset="0"/>
                        </a:rPr>
                      </a:br>
                      <a:r>
                        <a:rPr lang="en-US" sz="1800" b="0" baseline="0" dirty="0">
                          <a:solidFill>
                            <a:srgbClr val="D9D9D9"/>
                          </a:solidFill>
                          <a:latin typeface="Arial" panose="020B0604020202020204" pitchFamily="34" charset="0"/>
                          <a:cs typeface="Arial" panose="020B0604020202020204" pitchFamily="34" charset="0"/>
                        </a:rPr>
                        <a:t>The dotted lines on his poster template are guides.  The horizontal and vertical guides will help you align your poster elements accurately. Text boxes and other elements will ”snap” to the guides and stay within the boundaries of the columns. To hide the guides go to VIEW and uncheck the Guides box.</a:t>
                      </a:r>
                    </a:p>
                  </a:txBody>
                  <a:tcPr>
                    <a:solidFill>
                      <a:srgbClr val="010101"/>
                    </a:solidFill>
                  </a:tcPr>
                </a:tc>
                <a:tc hMerge="1">
                  <a:txBody>
                    <a:bodyPr/>
                    <a:lstStyle/>
                    <a:p>
                      <a:endParaRPr lang="en-US" sz="2400" b="0" baseline="0" dirty="0">
                        <a:solidFill>
                          <a:schemeClr val="bg1"/>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extLst>
                  <a:ext uri="{0D108BD9-81ED-4DB2-BD59-A6C34878D82A}">
                    <a16:rowId xmlns:a16="http://schemas.microsoft.com/office/drawing/2014/main" val="10004"/>
                  </a:ext>
                </a:extLst>
              </a:tr>
              <a:tr h="3945819">
                <a:tc>
                  <a:txBody>
                    <a:bodyPr/>
                    <a:lstStyle/>
                    <a:p>
                      <a:endParaRPr lang="en-US" sz="1800" dirty="0">
                        <a:solidFill>
                          <a:srgbClr val="1F3A4E"/>
                        </a:solidFill>
                      </a:endParaRPr>
                    </a:p>
                  </a:txBody>
                  <a:tcPr>
                    <a:blipFill rotWithShape="1">
                      <a:blip r:embed="rId4"/>
                      <a:stretch>
                        <a:fillRect/>
                      </a:stretch>
                    </a:blipFill>
                  </a:tcPr>
                </a:tc>
                <a:tc>
                  <a:txBody>
                    <a:bodyPr/>
                    <a:lstStyle/>
                    <a:p>
                      <a:pPr marL="0" lvl="1" indent="0" algn="l" defTabSz="114300"/>
                      <a:r>
                        <a:rPr lang="en-US" sz="2000" b="1" baseline="0" dirty="0">
                          <a:solidFill>
                            <a:srgbClr val="FFC000"/>
                          </a:solidFill>
                          <a:latin typeface="Arial" panose="020B0604020202020204" pitchFamily="34" charset="0"/>
                          <a:cs typeface="Arial" panose="020B0604020202020204" pitchFamily="34" charset="0"/>
                        </a:rPr>
                        <a:t>Headers and text containers</a:t>
                      </a:r>
                      <a:br>
                        <a:rPr lang="en-US" sz="1800" b="0" baseline="0" dirty="0">
                          <a:solidFill>
                            <a:schemeClr val="bg1"/>
                          </a:solidFill>
                          <a:latin typeface="Arial" panose="020B0604020202020204" pitchFamily="34" charset="0"/>
                          <a:cs typeface="Arial" panose="020B0604020202020204" pitchFamily="34" charset="0"/>
                        </a:rPr>
                      </a:br>
                      <a:r>
                        <a:rPr lang="en-US" sz="1800" b="0" baseline="0" dirty="0">
                          <a:solidFill>
                            <a:srgbClr val="D9D9D9"/>
                          </a:solidFill>
                          <a:latin typeface="Arial" panose="020B0604020202020204" pitchFamily="34" charset="0"/>
                          <a:cs typeface="Arial" panose="020B0604020202020204" pitchFamily="34" charset="0"/>
                        </a:rPr>
                        <a:t>Included in this template are commonly used section headers such as Abstract, Objectives, Methods, Results, etc. </a:t>
                      </a:r>
                      <a:br>
                        <a:rPr lang="en-US" sz="1800" b="0" baseline="0" dirty="0">
                          <a:solidFill>
                            <a:schemeClr val="bg1"/>
                          </a:solidFill>
                          <a:latin typeface="Arial" panose="020B0604020202020204" pitchFamily="34" charset="0"/>
                          <a:cs typeface="Arial" panose="020B0604020202020204" pitchFamily="34" charset="0"/>
                        </a:rPr>
                      </a:br>
                      <a:r>
                        <a:rPr lang="en-US" sz="1800" b="0" baseline="0" dirty="0">
                          <a:solidFill>
                            <a:srgbClr val="FFC000"/>
                          </a:solidFill>
                          <a:latin typeface="Arial" panose="020B0604020202020204" pitchFamily="34" charset="0"/>
                          <a:cs typeface="Arial" panose="020B0604020202020204" pitchFamily="34" charset="0"/>
                        </a:rPr>
                        <a:t>-</a:t>
                      </a:r>
                      <a:r>
                        <a:rPr lang="en-US" sz="1800" b="0" baseline="0" dirty="0">
                          <a:solidFill>
                            <a:schemeClr val="bg1"/>
                          </a:solidFill>
                          <a:latin typeface="Arial" panose="020B0604020202020204" pitchFamily="34" charset="0"/>
                          <a:cs typeface="Arial" panose="020B0604020202020204" pitchFamily="34" charset="0"/>
                        </a:rPr>
                        <a:t> </a:t>
                      </a:r>
                      <a:r>
                        <a:rPr lang="en-US" sz="1800" b="0" baseline="0" dirty="0">
                          <a:solidFill>
                            <a:srgbClr val="D9D9D9"/>
                          </a:solidFill>
                          <a:latin typeface="Arial" panose="020B0604020202020204" pitchFamily="34" charset="0"/>
                          <a:cs typeface="Arial" panose="020B0604020202020204" pitchFamily="34" charset="0"/>
                        </a:rPr>
                        <a:t>Click inside a section header to add its text. </a:t>
                      </a:r>
                      <a:br>
                        <a:rPr lang="en-US" sz="1800" b="0" baseline="0" dirty="0">
                          <a:solidFill>
                            <a:schemeClr val="bg1"/>
                          </a:solidFill>
                          <a:latin typeface="Arial" panose="020B0604020202020204" pitchFamily="34" charset="0"/>
                          <a:cs typeface="Arial" panose="020B0604020202020204" pitchFamily="34" charset="0"/>
                        </a:rPr>
                      </a:br>
                      <a:r>
                        <a:rPr lang="en-US" sz="1800" b="0" baseline="0" dirty="0">
                          <a:solidFill>
                            <a:srgbClr val="FFC000"/>
                          </a:solidFill>
                          <a:latin typeface="Arial" panose="020B0604020202020204" pitchFamily="34" charset="0"/>
                          <a:cs typeface="Arial" panose="020B0604020202020204" pitchFamily="34" charset="0"/>
                        </a:rPr>
                        <a:t>-</a:t>
                      </a:r>
                      <a:r>
                        <a:rPr lang="en-US" sz="1800" b="0" baseline="0" dirty="0">
                          <a:solidFill>
                            <a:schemeClr val="bg1"/>
                          </a:solidFill>
                          <a:latin typeface="Arial" panose="020B0604020202020204" pitchFamily="34" charset="0"/>
                          <a:cs typeface="Arial" panose="020B0604020202020204" pitchFamily="34" charset="0"/>
                        </a:rPr>
                        <a:t> </a:t>
                      </a:r>
                      <a:r>
                        <a:rPr lang="en-US" sz="1800" b="0" baseline="0" dirty="0">
                          <a:solidFill>
                            <a:srgbClr val="D9D9D9"/>
                          </a:solidFill>
                          <a:latin typeface="Arial" panose="020B0604020202020204" pitchFamily="34" charset="0"/>
                          <a:cs typeface="Arial" panose="020B0604020202020204" pitchFamily="34" charset="0"/>
                        </a:rPr>
                        <a:t>To add another header, click on edge of the section box so that it is outlined. Copy and paste it. </a:t>
                      </a:r>
                      <a:br>
                        <a:rPr lang="en-US" sz="1800" b="0" baseline="0" dirty="0">
                          <a:solidFill>
                            <a:schemeClr val="bg1"/>
                          </a:solidFill>
                          <a:latin typeface="Arial" panose="020B0604020202020204" pitchFamily="34" charset="0"/>
                          <a:cs typeface="Arial" panose="020B0604020202020204" pitchFamily="34" charset="0"/>
                        </a:rPr>
                      </a:br>
                      <a:r>
                        <a:rPr lang="en-US" sz="1800" b="0" baseline="0" dirty="0">
                          <a:solidFill>
                            <a:srgbClr val="FFC000"/>
                          </a:solidFill>
                          <a:latin typeface="Arial" panose="020B0604020202020204" pitchFamily="34" charset="0"/>
                          <a:cs typeface="Arial" panose="020B0604020202020204" pitchFamily="34" charset="0"/>
                        </a:rPr>
                        <a:t>-</a:t>
                      </a:r>
                      <a:r>
                        <a:rPr lang="en-US" sz="1800" b="0" baseline="0" dirty="0">
                          <a:solidFill>
                            <a:schemeClr val="bg1"/>
                          </a:solidFill>
                          <a:latin typeface="Arial" panose="020B0604020202020204" pitchFamily="34" charset="0"/>
                          <a:cs typeface="Arial" panose="020B0604020202020204" pitchFamily="34" charset="0"/>
                        </a:rPr>
                        <a:t> </a:t>
                      </a:r>
                      <a:r>
                        <a:rPr lang="en-US" sz="1800" b="0" baseline="0" dirty="0">
                          <a:solidFill>
                            <a:srgbClr val="D9D9D9"/>
                          </a:solidFill>
                          <a:latin typeface="Arial" panose="020B0604020202020204" pitchFamily="34" charset="0"/>
                          <a:cs typeface="Arial" panose="020B0604020202020204" pitchFamily="34" charset="0"/>
                        </a:rPr>
                        <a:t>To increase its size, click on the white circles and expand to the the desired size.</a:t>
                      </a:r>
                    </a:p>
                  </a:txBody>
                  <a:tcPr marL="182880" marT="137160">
                    <a:solidFill>
                      <a:srgbClr val="010101"/>
                    </a:solidFill>
                  </a:tcPr>
                </a:tc>
                <a:extLst>
                  <a:ext uri="{0D108BD9-81ED-4DB2-BD59-A6C34878D82A}">
                    <a16:rowId xmlns:a16="http://schemas.microsoft.com/office/drawing/2014/main" val="10005"/>
                  </a:ext>
                </a:extLst>
              </a:tr>
              <a:tr h="3208687">
                <a:tc gridSpan="2">
                  <a:txBody>
                    <a:bodyPr/>
                    <a:lstStyle/>
                    <a:p>
                      <a:r>
                        <a:rPr lang="en-US" sz="2000" b="1" dirty="0">
                          <a:solidFill>
                            <a:srgbClr val="FFC000"/>
                          </a:solidFill>
                          <a:latin typeface="Arial" panose="020B0604020202020204" pitchFamily="34" charset="0"/>
                          <a:cs typeface="Arial" panose="020B0604020202020204" pitchFamily="34" charset="0"/>
                        </a:rPr>
                        <a:t>Adding content to the poster</a:t>
                      </a:r>
                    </a:p>
                    <a:p>
                      <a:r>
                        <a:rPr lang="en-US" sz="1800" baseline="0" dirty="0">
                          <a:solidFill>
                            <a:srgbClr val="D9D9D9"/>
                          </a:solidFill>
                          <a:latin typeface="Arial" panose="020B0604020202020204" pitchFamily="34" charset="0"/>
                          <a:cs typeface="Arial" panose="020B0604020202020204" pitchFamily="34" charset="0"/>
                        </a:rPr>
                        <a:t>Start by adding your text to each section without spending too much time with formatting. Use the default font size even if your text extends beyond the bottom of the poster. Continue until you have added all your content including text, graphics, photos, etc. Once you finish adding your content you can go back and format your text as needed.</a:t>
                      </a:r>
                    </a:p>
                    <a:p>
                      <a:pPr marL="342900" indent="-342900">
                        <a:buFontTx/>
                        <a:buChar char="-"/>
                      </a:pPr>
                      <a:r>
                        <a:rPr lang="en-US" sz="1800" baseline="0" dirty="0">
                          <a:solidFill>
                            <a:srgbClr val="D9D9D9"/>
                          </a:solidFill>
                          <a:latin typeface="Arial" panose="020B0604020202020204" pitchFamily="34" charset="0"/>
                          <a:cs typeface="Arial" panose="020B0604020202020204" pitchFamily="34" charset="0"/>
                        </a:rPr>
                        <a:t>If you run out of room, try to reduce the size of your fonts and/or the size of your graphics. If there is a lot of empty space try to increase your font sizes and the size of your graphics. The font used for references can be smaller.</a:t>
                      </a:r>
                      <a:endParaRPr lang="en-US" sz="1800" dirty="0">
                        <a:solidFill>
                          <a:srgbClr val="D9D9D9"/>
                        </a:solidFill>
                        <a:latin typeface="Arial" panose="020B0604020202020204" pitchFamily="34" charset="0"/>
                        <a:cs typeface="Arial" panose="020B0604020202020204" pitchFamily="34" charset="0"/>
                      </a:endParaRPr>
                    </a:p>
                  </a:txBody>
                  <a:tcPr>
                    <a:solidFill>
                      <a:srgbClr val="010101"/>
                    </a:solidFill>
                  </a:tcPr>
                </a:tc>
                <a:tc hMerge="1">
                  <a:txBody>
                    <a:bodyPr/>
                    <a:lstStyle/>
                    <a:p>
                      <a:endParaRPr lang="en-US" sz="2400" dirty="0">
                        <a:solidFill>
                          <a:schemeClr val="bg1"/>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6"/>
                  </a:ext>
                </a:extLst>
              </a:tr>
              <a:tr h="2124673">
                <a:tc gridSpan="2">
                  <a:txBody>
                    <a:bodyPr/>
                    <a:lstStyle/>
                    <a:p>
                      <a:pPr marL="0" marR="0" lvl="0" indent="0" algn="l" defTabSz="1518341" rtl="0" eaLnBrk="1" fontAlgn="auto" latinLnBrk="0" hangingPunct="1">
                        <a:lnSpc>
                          <a:spcPct val="100000"/>
                        </a:lnSpc>
                        <a:spcBef>
                          <a:spcPts val="0"/>
                        </a:spcBef>
                        <a:spcAft>
                          <a:spcPts val="0"/>
                        </a:spcAft>
                        <a:buClrTx/>
                        <a:buSzTx/>
                        <a:buFontTx/>
                        <a:buNone/>
                      </a:pPr>
                      <a:r>
                        <a:rPr lang="en-US" sz="2000" b="1" noProof="0" dirty="0">
                          <a:solidFill>
                            <a:srgbClr val="FFC000"/>
                          </a:solidFill>
                          <a:latin typeface="Arial" panose="020B0604020202020204" pitchFamily="34" charset="0"/>
                          <a:cs typeface="Arial" panose="020B0604020202020204" pitchFamily="34" charset="0"/>
                        </a:rPr>
                        <a:t>Photos</a:t>
                      </a:r>
                    </a:p>
                    <a:p>
                      <a:pPr marL="0" marR="0" lvl="0" indent="0" algn="l" defTabSz="977900" rtl="0" eaLnBrk="1" fontAlgn="auto" latinLnBrk="0" hangingPunct="1">
                        <a:lnSpc>
                          <a:spcPct val="100000"/>
                        </a:lnSpc>
                        <a:spcBef>
                          <a:spcPts val="0"/>
                        </a:spcBef>
                        <a:spcAft>
                          <a:spcPts val="0"/>
                        </a:spcAft>
                        <a:buClrTx/>
                        <a:buSzTx/>
                        <a:buFontTx/>
                        <a:buNone/>
                      </a:pPr>
                      <a:r>
                        <a:rPr kumimoji="0" lang="en-US" sz="1800" b="0" i="0" u="none" strike="noStrike" kern="1200" cap="none" spc="0" normalizeH="0" baseline="0" noProof="0" dirty="0">
                          <a:ln>
                            <a:noFill/>
                          </a:ln>
                          <a:solidFill>
                            <a:srgbClr val="D9D9D9"/>
                          </a:solidFill>
                          <a:effectLst/>
                          <a:uLnTx/>
                          <a:uFillTx/>
                          <a:latin typeface="Arial"/>
                          <a:ea typeface="+mn-ea"/>
                          <a:cs typeface="Arial"/>
                        </a:rPr>
                        <a:t>You can add photos by dragging and dropping from your desktop, copy and paste, or by going to INSERT &gt; PICTURES. Resize images proportionally by holding down the SHIFT key and dragging one of the white corner handles (dots). For a professional-looking poster, do not distort your images by stretching them disproportionally.</a:t>
                      </a:r>
                    </a:p>
                  </a:txBody>
                  <a:tcPr marL="182880" marT="137160">
                    <a:solidFill>
                      <a:srgbClr val="010101"/>
                    </a:solidFill>
                  </a:tcPr>
                </a:tc>
                <a:tc hMerge="1">
                  <a:txBody>
                    <a:bodyPr/>
                    <a:lstStyle/>
                    <a:p>
                      <a:pPr marL="0" marR="0" lvl="0" indent="0" algn="l" defTabSz="1518341" rtl="0" eaLnBrk="1" fontAlgn="auto" latinLnBrk="0" hangingPunct="1">
                        <a:lnSpc>
                          <a:spcPct val="100000"/>
                        </a:lnSpc>
                        <a:spcBef>
                          <a:spcPts val="0"/>
                        </a:spcBef>
                        <a:spcAft>
                          <a:spcPts val="0"/>
                        </a:spcAft>
                        <a:buClrTx/>
                        <a:buSzTx/>
                        <a:buFontTx/>
                        <a:buNone/>
                      </a:pPr>
                      <a:endParaRPr lang="en-US" sz="2200" noProof="0" dirty="0">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10007"/>
                  </a:ext>
                </a:extLst>
              </a:tr>
              <a:tr h="1868684">
                <a:tc gridSpan="2">
                  <a:txBody>
                    <a:bodyPr/>
                    <a:lstStyle/>
                    <a:p>
                      <a:endParaRPr lang="en-US" sz="1800" dirty="0">
                        <a:solidFill>
                          <a:schemeClr val="bg1"/>
                        </a:solidFill>
                        <a:latin typeface="Arial" panose="020B0604020202020204" pitchFamily="34" charset="0"/>
                        <a:cs typeface="Arial" panose="020B0604020202020204" pitchFamily="34" charset="0"/>
                      </a:endParaRPr>
                    </a:p>
                  </a:txBody>
                  <a:tcPr marL="182880" marT="137160">
                    <a:blipFill rotWithShape="1">
                      <a:blip r:embed="rId5"/>
                      <a:stretch>
                        <a:fillRect/>
                      </a:stretch>
                    </a:blipFill>
                  </a:tcPr>
                </a:tc>
                <a:tc hMerge="1">
                  <a:txBody>
                    <a:bodyPr/>
                    <a:lstStyle/>
                    <a:p>
                      <a:endParaRPr lang="en-US" sz="2400" dirty="0">
                        <a:solidFill>
                          <a:srgbClr val="1F3A4E"/>
                        </a:solidFill>
                      </a:endParaRPr>
                    </a:p>
                  </a:txBody>
                  <a:tcPr/>
                </a:tc>
                <a:extLst>
                  <a:ext uri="{0D108BD9-81ED-4DB2-BD59-A6C34878D82A}">
                    <a16:rowId xmlns:a16="http://schemas.microsoft.com/office/drawing/2014/main" val="10008"/>
                  </a:ext>
                </a:extLst>
              </a:tr>
              <a:tr h="2067811">
                <a:tc gridSpan="2">
                  <a:txBody>
                    <a:bodyPr/>
                    <a:lstStyle/>
                    <a:p>
                      <a:pPr marL="0" marR="0" lvl="0" indent="0" algn="l" defTabSz="1518341" rtl="0" eaLnBrk="1" fontAlgn="auto" latinLnBrk="0" hangingPunct="1">
                        <a:lnSpc>
                          <a:spcPct val="100000"/>
                        </a:lnSpc>
                        <a:spcBef>
                          <a:spcPts val="0"/>
                        </a:spcBef>
                        <a:spcAft>
                          <a:spcPts val="0"/>
                        </a:spcAft>
                        <a:buClrTx/>
                        <a:buSzTx/>
                        <a:buFontTx/>
                        <a:buNone/>
                      </a:pPr>
                      <a:r>
                        <a:rPr lang="en-US" sz="2000" b="1" noProof="0" dirty="0">
                          <a:solidFill>
                            <a:srgbClr val="FFC000"/>
                          </a:solidFill>
                          <a:latin typeface="Arial"/>
                          <a:cs typeface="Arial"/>
                        </a:rPr>
                        <a:t>Quality check your graphics</a:t>
                      </a:r>
                    </a:p>
                    <a:p>
                      <a:pPr marL="0" marR="0" lvl="0" indent="0" algn="l" defTabSz="1518341" rtl="0" eaLnBrk="1" fontAlgn="auto" latinLnBrk="0" hangingPunct="1">
                        <a:lnSpc>
                          <a:spcPct val="100000"/>
                        </a:lnSpc>
                        <a:spcBef>
                          <a:spcPts val="0"/>
                        </a:spcBef>
                        <a:spcAft>
                          <a:spcPts val="0"/>
                        </a:spcAft>
                        <a:buClrTx/>
                        <a:buSzTx/>
                        <a:buFontTx/>
                        <a:buNone/>
                      </a:pPr>
                      <a:r>
                        <a:rPr lang="en-US" sz="1800" noProof="0" dirty="0">
                          <a:solidFill>
                            <a:srgbClr val="D9D9D9"/>
                          </a:solidFill>
                          <a:latin typeface="Arial"/>
                          <a:cs typeface="Arial"/>
                        </a:rPr>
                        <a:t>Zoom in and look at your images at 100%-200% magnification. If they look clear, they will print well. </a:t>
                      </a:r>
                    </a:p>
                  </a:txBody>
                  <a:tcPr marL="182880" marT="137160">
                    <a:solidFill>
                      <a:srgbClr val="010101"/>
                    </a:solidFill>
                  </a:tcPr>
                </a:tc>
                <a:tc hMerge="1">
                  <a:txBody>
                    <a:bodyPr/>
                    <a:lstStyle/>
                    <a:p>
                      <a:endParaRPr lang="en-US" sz="2400" dirty="0">
                        <a:solidFill>
                          <a:srgbClr val="1F3A4E"/>
                        </a:solidFill>
                      </a:endParaRPr>
                    </a:p>
                  </a:txBody>
                  <a:tcPr>
                    <a:solidFill>
                      <a:schemeClr val="tx1">
                        <a:lumMod val="95000"/>
                        <a:lumOff val="5000"/>
                      </a:schemeClr>
                    </a:solidFill>
                  </a:tcPr>
                </a:tc>
                <a:extLst>
                  <a:ext uri="{0D108BD9-81ED-4DB2-BD59-A6C34878D82A}">
                    <a16:rowId xmlns:a16="http://schemas.microsoft.com/office/drawing/2014/main" val="10009"/>
                  </a:ext>
                </a:extLst>
              </a:tr>
              <a:tr h="2597279">
                <a:tc gridSpan="2">
                  <a:txBody>
                    <a:bodyPr/>
                    <a:lstStyle/>
                    <a:p>
                      <a:pPr marL="0" marR="0" lvl="0" indent="0" algn="l" defTabSz="1518341" rtl="0" eaLnBrk="1" fontAlgn="auto" latinLnBrk="0" hangingPunct="1">
                        <a:lnSpc>
                          <a:spcPct val="100000"/>
                        </a:lnSpc>
                        <a:spcBef>
                          <a:spcPts val="0"/>
                        </a:spcBef>
                        <a:spcAft>
                          <a:spcPts val="0"/>
                        </a:spcAft>
                        <a:buClrTx/>
                        <a:buSzTx/>
                        <a:buFontTx/>
                        <a:buNone/>
                      </a:pPr>
                      <a:endParaRPr lang="en-US" sz="1800" noProof="0" dirty="0">
                        <a:solidFill>
                          <a:schemeClr val="bg1"/>
                        </a:solidFill>
                        <a:latin typeface="Arial"/>
                        <a:cs typeface="Arial"/>
                      </a:endParaRPr>
                    </a:p>
                  </a:txBody>
                  <a:tcPr marL="182880" marT="137160">
                    <a:blipFill rotWithShape="1">
                      <a:blip r:embed="rId6"/>
                      <a:stretch>
                        <a:fillRect/>
                      </a:stretch>
                    </a:blipFill>
                  </a:tcPr>
                </a:tc>
                <a:tc hMerge="1">
                  <a:txBody>
                    <a:bodyPr/>
                    <a:lstStyle/>
                    <a:p>
                      <a:endParaRPr lang="en-US"/>
                    </a:p>
                  </a:txBody>
                  <a:tcPr/>
                </a:tc>
                <a:extLst>
                  <a:ext uri="{0D108BD9-81ED-4DB2-BD59-A6C34878D82A}">
                    <a16:rowId xmlns:a16="http://schemas.microsoft.com/office/drawing/2014/main" val="10010"/>
                  </a:ext>
                </a:extLst>
              </a:tr>
            </a:tbl>
          </a:graphicData>
        </a:graphic>
      </p:graphicFrame>
      <p:graphicFrame>
        <p:nvGraphicFramePr>
          <p:cNvPr id="4194305" name="Table 3"/>
          <p:cNvGraphicFramePr>
            <a:graphicFrameLocks noGrp="1"/>
          </p:cNvGraphicFramePr>
          <p:nvPr userDrawn="1"/>
        </p:nvGraphicFramePr>
        <p:xfrm>
          <a:off x="21937684" y="-142032"/>
          <a:ext cx="8060660" cy="30430194"/>
        </p:xfrm>
        <a:graphic>
          <a:graphicData uri="http://schemas.openxmlformats.org/drawingml/2006/table">
            <a:tbl>
              <a:tblPr firstRow="1" bandRow="1">
                <a:tableStyleId>{5C22544A-7EE6-4342-B048-85BDC9FD1C3A}</a:tableStyleId>
              </a:tblPr>
              <a:tblGrid>
                <a:gridCol w="3162981">
                  <a:extLst>
                    <a:ext uri="{9D8B030D-6E8A-4147-A177-3AD203B41FA5}">
                      <a16:colId xmlns:a16="http://schemas.microsoft.com/office/drawing/2014/main" val="20000"/>
                    </a:ext>
                  </a:extLst>
                </a:gridCol>
                <a:gridCol w="950236">
                  <a:extLst>
                    <a:ext uri="{9D8B030D-6E8A-4147-A177-3AD203B41FA5}">
                      <a16:colId xmlns:a16="http://schemas.microsoft.com/office/drawing/2014/main" val="20001"/>
                    </a:ext>
                  </a:extLst>
                </a:gridCol>
                <a:gridCol w="3947443">
                  <a:extLst>
                    <a:ext uri="{9D8B030D-6E8A-4147-A177-3AD203B41FA5}">
                      <a16:colId xmlns:a16="http://schemas.microsoft.com/office/drawing/2014/main" val="20002"/>
                    </a:ext>
                  </a:extLst>
                </a:gridCol>
              </a:tblGrid>
              <a:tr h="1192134">
                <a:tc gridSpan="3">
                  <a:txBody>
                    <a:bodyPr/>
                    <a:lstStyle/>
                    <a:p>
                      <a:pPr marL="0" marR="0" indent="0" algn="ctr" defTabSz="4388900" rtl="0" eaLnBrk="1" fontAlgn="auto" latinLnBrk="0" hangingPunct="1">
                        <a:lnSpc>
                          <a:spcPct val="100000"/>
                        </a:lnSpc>
                        <a:spcBef>
                          <a:spcPts val="0"/>
                        </a:spcBef>
                        <a:spcAft>
                          <a:spcPts val="0"/>
                        </a:spcAft>
                        <a:buClrTx/>
                        <a:buSzTx/>
                        <a:buFontTx/>
                        <a:buNone/>
                      </a:pPr>
                      <a:r>
                        <a:rPr lang="en-US" sz="3200" b="0" spc="600" dirty="0">
                          <a:solidFill>
                            <a:srgbClr val="1F3A4E"/>
                          </a:solidFill>
                          <a:latin typeface="Arial Black" panose="020B0A04020102020204" pitchFamily="34" charset="0"/>
                        </a:rPr>
                        <a:t>QUICK START GUIDE</a:t>
                      </a:r>
                      <a:br>
                        <a:rPr lang="en-US" sz="3200" b="0" spc="600" dirty="0">
                          <a:solidFill>
                            <a:srgbClr val="1F3A4E"/>
                          </a:solidFill>
                          <a:latin typeface="Arial Black" panose="020B0A04020102020204" pitchFamily="34" charset="0"/>
                        </a:rPr>
                      </a:br>
                      <a:r>
                        <a:rPr lang="en-US" sz="2400" b="1" spc="0" dirty="0">
                          <a:solidFill>
                            <a:srgbClr val="FF0000"/>
                          </a:solidFill>
                          <a:latin typeface="Trebuchet MS" pitchFamily="34" charset="0"/>
                        </a:rPr>
                        <a:t>(THIS SIDEBAR WILL NOT PRINT)</a:t>
                      </a:r>
                      <a:endParaRPr lang="en-US" sz="3200" b="1" spc="600" dirty="0">
                        <a:solidFill>
                          <a:schemeClr val="bg1"/>
                        </a:solidFill>
                        <a:latin typeface="Trebuchet MS" pitchFamily="34" charset="0"/>
                      </a:endParaRPr>
                    </a:p>
                  </a:txBody>
                  <a:tcPr marL="182880" marT="137160">
                    <a:solidFill>
                      <a:srgbClr val="FFC000"/>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5727945">
                <a:tc gridSpan="3">
                  <a:txBody>
                    <a:bodyPr/>
                    <a:lstStyle/>
                    <a:p>
                      <a:pPr algn="l"/>
                      <a:r>
                        <a:rPr lang="en-US" sz="2000" b="1" baseline="0" dirty="0">
                          <a:solidFill>
                            <a:srgbClr val="FFC000"/>
                          </a:solidFill>
                          <a:latin typeface="Arial" panose="020B0604020202020204" pitchFamily="34" charset="0"/>
                          <a:cs typeface="Arial" panose="020B0604020202020204" pitchFamily="34" charset="0"/>
                        </a:rPr>
                        <a:t>How to change the template colors</a:t>
                      </a:r>
                    </a:p>
                    <a:p>
                      <a:pPr marL="0" indent="0" algn="l" defTabSz="114300"/>
                      <a:r>
                        <a:rPr lang="en-US" sz="1800" b="0" baseline="0" dirty="0">
                          <a:solidFill>
                            <a:srgbClr val="D9D9D9"/>
                          </a:solidFill>
                          <a:latin typeface="Arial" panose="020B0604020202020204" pitchFamily="34" charset="0"/>
                          <a:cs typeface="Arial" panose="020B0604020202020204" pitchFamily="34" charset="0"/>
                        </a:rPr>
                        <a:t>You can change the overall template color theme by clicking on the COLORS dropdown menu under the DESIGN tab. You can see a tutorial here: </a:t>
                      </a:r>
                      <a:r>
                        <a:rPr lang="en-US" sz="1800" dirty="0">
                          <a:solidFill>
                            <a:srgbClr val="FFC000"/>
                          </a:solidFill>
                          <a:hlinkClick r:id="rId7"/>
                        </a:rPr>
                        <a:t>https://www.posterpresentations.com/how-to-change-the-research-poster-template-colors.html</a:t>
                      </a:r>
                      <a:endParaRPr lang="en-US" sz="1800" dirty="0">
                        <a:solidFill>
                          <a:srgbClr val="FFC000"/>
                        </a:solidFill>
                      </a:endParaRPr>
                    </a:p>
                    <a:p>
                      <a:pPr marL="0" indent="0" algn="l" defTabSz="114300"/>
                      <a:endParaRPr lang="en-US" sz="18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800" b="0" baseline="0" dirty="0">
                          <a:solidFill>
                            <a:srgbClr val="D9D9D9"/>
                          </a:solidFill>
                          <a:latin typeface="Arial" panose="020B0604020202020204" pitchFamily="34" charset="0"/>
                          <a:cs typeface="Arial" panose="020B0604020202020204" pitchFamily="34" charset="0"/>
                        </a:rPr>
                        <a:t>You can also manually change the color of individual elements by going to VIEW &gt; SLIDE MASTER. On the left side of your screen select the background master where you can change the template background, column sizes, etc. </a:t>
                      </a:r>
                    </a:p>
                    <a:p>
                      <a:pPr marL="0" indent="0" algn="l" defTabSz="114300"/>
                      <a:endParaRPr lang="en-US" sz="1800" b="0" baseline="0" dirty="0">
                        <a:solidFill>
                          <a:srgbClr val="D9D9D9"/>
                        </a:solidFill>
                        <a:latin typeface="Arial" panose="020B0604020202020204" pitchFamily="34" charset="0"/>
                        <a:cs typeface="Arial" panose="020B0604020202020204" pitchFamily="34" charset="0"/>
                      </a:endParaRPr>
                    </a:p>
                    <a:p>
                      <a:pPr marL="0" indent="0" algn="l" defTabSz="114300"/>
                      <a:r>
                        <a:rPr lang="en-US" sz="1800" b="0" baseline="0" dirty="0">
                          <a:solidFill>
                            <a:srgbClr val="D9D9D9"/>
                          </a:solidFill>
                          <a:latin typeface="Arial" panose="020B0604020202020204" pitchFamily="34" charset="0"/>
                          <a:cs typeface="Arial" panose="020B0604020202020204" pitchFamily="34" charset="0"/>
                        </a:rPr>
                        <a:t>After you finish working on the SLIDE MASTER, it is important that you go to VIEW &gt; NORMAL to continue working on your poster. </a:t>
                      </a:r>
                    </a:p>
                  </a:txBody>
                  <a:tcPr marL="182880" marT="137160">
                    <a:solidFill>
                      <a:schemeClr val="tx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4259477">
                <a:tc gridSpan="3">
                  <a:txBody>
                    <a:bodyPr/>
                    <a:lstStyle/>
                    <a:p>
                      <a:r>
                        <a:rPr lang="en-US" sz="2000" b="1" dirty="0">
                          <a:solidFill>
                            <a:srgbClr val="FFC000"/>
                          </a:solidFill>
                          <a:latin typeface="Arial" panose="020B0604020202020204" pitchFamily="34" charset="0"/>
                          <a:cs typeface="Arial" panose="020B0604020202020204" pitchFamily="34" charset="0"/>
                        </a:rPr>
                        <a:t>How to change the column layout configuration</a:t>
                      </a:r>
                    </a:p>
                    <a:p>
                      <a:r>
                        <a:rPr lang="en-US" sz="1800" dirty="0">
                          <a:solidFill>
                            <a:srgbClr val="D9D9D9"/>
                          </a:solidFill>
                          <a:latin typeface="Arial" panose="020B0604020202020204" pitchFamily="34" charset="0"/>
                          <a:cs typeface="Arial" panose="020B0604020202020204" pitchFamily="34" charset="0"/>
                        </a:rPr>
                        <a:t>You can manually change the configuration on the columns by going to VIEW &gt; SLIDE MASTER. You can delete columns, resize them or modify them as needed for your layout. </a:t>
                      </a:r>
                    </a:p>
                    <a:p>
                      <a:pPr marL="0" marR="0" indent="0" algn="l" defTabSz="3765366" rtl="0" eaLnBrk="1" fontAlgn="auto" latinLnBrk="0" hangingPunct="1">
                        <a:lnSpc>
                          <a:spcPct val="100000"/>
                        </a:lnSpc>
                        <a:spcBef>
                          <a:spcPts val="0"/>
                        </a:spcBef>
                        <a:spcAft>
                          <a:spcPts val="0"/>
                        </a:spcAft>
                        <a:buClrTx/>
                        <a:buSzTx/>
                        <a:buFontTx/>
                        <a:buNone/>
                      </a:pPr>
                      <a:r>
                        <a:rPr lang="en-US" sz="1800" dirty="0">
                          <a:solidFill>
                            <a:srgbClr val="D9D9D9"/>
                          </a:solidFill>
                          <a:latin typeface="Arial" panose="020B0604020202020204" pitchFamily="34" charset="0"/>
                          <a:cs typeface="Arial" panose="020B0604020202020204" pitchFamily="34" charset="0"/>
                        </a:rPr>
                        <a:t>You can see a tutorial here: </a:t>
                      </a:r>
                      <a:r>
                        <a:rPr lang="en-US" sz="1800" u="sng" dirty="0">
                          <a:solidFill>
                            <a:srgbClr val="FFC000"/>
                          </a:solidFill>
                          <a:latin typeface="Arial" panose="020B0604020202020204" pitchFamily="34" charset="0"/>
                          <a:cs typeface="Arial" panose="020B0604020202020204" pitchFamily="34" charset="0"/>
                        </a:rPr>
                        <a:t>https://</a:t>
                      </a:r>
                      <a:r>
                        <a:rPr lang="en-US" sz="1800" u="sng" dirty="0" err="1">
                          <a:solidFill>
                            <a:srgbClr val="FFC000"/>
                          </a:solidFill>
                          <a:latin typeface="Arial" panose="020B0604020202020204" pitchFamily="34" charset="0"/>
                          <a:cs typeface="Arial" panose="020B0604020202020204" pitchFamily="34" charset="0"/>
                        </a:rPr>
                        <a:t>www.posterpresentations.com</a:t>
                      </a:r>
                      <a:r>
                        <a:rPr lang="en-US" sz="1800" u="sng" dirty="0">
                          <a:solidFill>
                            <a:srgbClr val="FFC000"/>
                          </a:solidFill>
                          <a:latin typeface="Arial" panose="020B0604020202020204" pitchFamily="34" charset="0"/>
                          <a:cs typeface="Arial" panose="020B0604020202020204" pitchFamily="34" charset="0"/>
                        </a:rPr>
                        <a:t>/how-to-change-the-column-</a:t>
                      </a:r>
                      <a:r>
                        <a:rPr lang="en-US" sz="1800" u="sng" dirty="0" err="1">
                          <a:solidFill>
                            <a:srgbClr val="FFC000"/>
                          </a:solidFill>
                          <a:latin typeface="Arial" panose="020B0604020202020204" pitchFamily="34" charset="0"/>
                          <a:cs typeface="Arial" panose="020B0604020202020204" pitchFamily="34" charset="0"/>
                        </a:rPr>
                        <a:t>configuration.html</a:t>
                      </a:r>
                      <a:endParaRPr lang="en-US" sz="4400" u="sng" dirty="0">
                        <a:solidFill>
                          <a:srgbClr val="FFC000"/>
                        </a:solidFill>
                      </a:endParaRPr>
                    </a:p>
                  </a:txBody>
                  <a:tcPr marL="182880" marT="137160">
                    <a:solidFill>
                      <a:schemeClr val="tx1"/>
                    </a:solidFill>
                  </a:tcPr>
                </a:tc>
                <a:tc hMerge="1">
                  <a:txBody>
                    <a:bodyPr/>
                    <a:lstStyle/>
                    <a:p>
                      <a:endParaRPr lang="en-US"/>
                    </a:p>
                  </a:txBody>
                  <a:tcPr/>
                </a:tc>
                <a:tc hMerge="1">
                  <a:txBody>
                    <a:bodyPr/>
                    <a:lstStyle/>
                    <a:p>
                      <a:endParaRPr lang="en-US" dirty="0"/>
                    </a:p>
                  </a:txBody>
                  <a:tcPr marL="182880" marT="137160">
                    <a:solidFill>
                      <a:srgbClr val="010101"/>
                    </a:solidFill>
                  </a:tcPr>
                </a:tc>
                <a:extLst>
                  <a:ext uri="{0D108BD9-81ED-4DB2-BD59-A6C34878D82A}">
                    <a16:rowId xmlns:a16="http://schemas.microsoft.com/office/drawing/2014/main" val="10002"/>
                  </a:ext>
                </a:extLst>
              </a:tr>
              <a:tr h="1678544">
                <a:tc>
                  <a:txBody>
                    <a:bodyPr/>
                    <a:lstStyle/>
                    <a:p>
                      <a:pPr marL="0" marR="0" lvl="0" indent="0" algn="l" defTabSz="1518341" rtl="0" eaLnBrk="1" fontAlgn="auto" latinLnBrk="0" hangingPunct="1">
                        <a:lnSpc>
                          <a:spcPct val="100000"/>
                        </a:lnSpc>
                        <a:spcBef>
                          <a:spcPts val="0"/>
                        </a:spcBef>
                        <a:spcAft>
                          <a:spcPts val="0"/>
                        </a:spcAft>
                        <a:buClrTx/>
                        <a:buSzTx/>
                        <a:buFontTx/>
                        <a:buNone/>
                      </a:pPr>
                      <a:endParaRPr lang="en-US" sz="2000" noProof="0" dirty="0">
                        <a:solidFill>
                          <a:srgbClr val="D9D9D9"/>
                        </a:solidFill>
                        <a:latin typeface="Arial" panose="020B0604020202020204" pitchFamily="34" charset="0"/>
                        <a:cs typeface="Arial" panose="020B0604020202020204" pitchFamily="34" charset="0"/>
                      </a:endParaRPr>
                    </a:p>
                  </a:txBody>
                  <a:tcPr marL="182880" marT="137160">
                    <a:blipFill dpi="0" rotWithShape="1">
                      <a:blip r:embed="rId8"/>
                      <a:srcRect/>
                      <a:stretch>
                        <a:fillRect/>
                      </a:stretch>
                    </a:blipFill>
                  </a:tcPr>
                </a:tc>
                <a:tc rowSpan="2" gridSpan="2">
                  <a:txBody>
                    <a:bodyPr/>
                    <a:lstStyle/>
                    <a:p>
                      <a:pPr marL="0" marR="0" lvl="0" indent="0" algn="l" defTabSz="1518341" rtl="0" eaLnBrk="1" fontAlgn="auto" latinLnBrk="0" hangingPunct="1">
                        <a:lnSpc>
                          <a:spcPct val="100000"/>
                        </a:lnSpc>
                        <a:spcBef>
                          <a:spcPts val="0"/>
                        </a:spcBef>
                        <a:spcAft>
                          <a:spcPts val="0"/>
                        </a:spcAft>
                        <a:buClrTx/>
                        <a:buSzTx/>
                        <a:buFontTx/>
                        <a:buNone/>
                      </a:pPr>
                      <a:r>
                        <a:rPr lang="en-US" sz="2000" b="1" noProof="0" dirty="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pPr>
                      <a:r>
                        <a:rPr lang="en-US" sz="1800" noProof="0" dirty="0">
                          <a:solidFill>
                            <a:srgbClr val="D9D9D9"/>
                          </a:solidFill>
                          <a:latin typeface="Arial" panose="020B0604020202020204" pitchFamily="34" charset="0"/>
                          <a:cs typeface="Arial" panose="020B0604020202020204" pitchFamily="34" charset="0"/>
                        </a:rPr>
                        <a:t>The Quick Start</a:t>
                      </a:r>
                      <a:r>
                        <a:rPr lang="en-US" sz="1800" baseline="0" noProof="0" dirty="0">
                          <a:solidFill>
                            <a:srgbClr val="D9D9D9"/>
                          </a:solidFill>
                          <a:latin typeface="Arial" panose="020B0604020202020204" pitchFamily="34" charset="0"/>
                          <a:cs typeface="Arial" panose="020B0604020202020204" pitchFamily="34" charset="0"/>
                        </a:rPr>
                        <a:t> Guides</a:t>
                      </a:r>
                      <a:r>
                        <a:rPr lang="en-US" sz="1800" noProof="0" dirty="0">
                          <a:solidFill>
                            <a:srgbClr val="D9D9D9"/>
                          </a:solidFill>
                          <a:latin typeface="Arial" panose="020B0604020202020204" pitchFamily="34" charset="0"/>
                          <a:cs typeface="Arial" panose="020B0604020202020204" pitchFamily="34" charset="0"/>
                        </a:rPr>
                        <a:t> </a:t>
                      </a:r>
                      <a:r>
                        <a:rPr lang="en-US" sz="1800" u="sng" noProof="0" dirty="0">
                          <a:solidFill>
                            <a:srgbClr val="D9D9D9"/>
                          </a:solidFill>
                          <a:latin typeface="Arial" panose="020B0604020202020204" pitchFamily="34" charset="0"/>
                          <a:cs typeface="Arial" panose="020B0604020202020204" pitchFamily="34" charset="0"/>
                        </a:rPr>
                        <a:t>are outside the template’s printable area</a:t>
                      </a:r>
                      <a:r>
                        <a:rPr lang="en-US" sz="1800" noProof="0" dirty="0">
                          <a:solidFill>
                            <a:srgbClr val="D9D9D9"/>
                          </a:solidFill>
                          <a:latin typeface="Arial" panose="020B0604020202020204" pitchFamily="34" charset="0"/>
                          <a:cs typeface="Arial" panose="020B0604020202020204" pitchFamily="34" charset="0"/>
                        </a:rPr>
                        <a:t> and they will not be on the printed poster</a:t>
                      </a:r>
                      <a:r>
                        <a:rPr lang="en-US" sz="1800" baseline="0" noProof="0" dirty="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pPr>
                      <a:endParaRPr lang="en-US" sz="18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pPr>
                      <a:r>
                        <a:rPr lang="en-US" sz="1800" baseline="0" noProof="0" dirty="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pPr>
                      <a:endParaRPr lang="en-US" sz="1800" baseline="0" noProof="0" dirty="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pPr>
                      <a:r>
                        <a:rPr lang="en-US" sz="1800" baseline="0" noProof="0" dirty="0">
                          <a:solidFill>
                            <a:srgbClr val="D9D9D9"/>
                          </a:solidFill>
                          <a:latin typeface="Arial" panose="020B0604020202020204" pitchFamily="34" charset="0"/>
                          <a:cs typeface="Arial" panose="020B0604020202020204" pitchFamily="34" charset="0"/>
                        </a:rPr>
                        <a:t>To hide the guides click on the </a:t>
                      </a:r>
                      <a:r>
                        <a:rPr lang="en-US" sz="1800" b="1" baseline="0" noProof="0" dirty="0">
                          <a:solidFill>
                            <a:srgbClr val="D9D9D9"/>
                          </a:solidFill>
                          <a:latin typeface="Arial" panose="020B0604020202020204" pitchFamily="34" charset="0"/>
                          <a:cs typeface="Arial" panose="020B0604020202020204" pitchFamily="34" charset="0"/>
                        </a:rPr>
                        <a:t>Home</a:t>
                      </a:r>
                      <a:r>
                        <a:rPr lang="en-US" sz="1800" baseline="0" noProof="0" dirty="0">
                          <a:solidFill>
                            <a:srgbClr val="D9D9D9"/>
                          </a:solidFill>
                          <a:latin typeface="Arial" panose="020B0604020202020204" pitchFamily="34" charset="0"/>
                          <a:cs typeface="Arial" panose="020B0604020202020204" pitchFamily="34" charset="0"/>
                        </a:rPr>
                        <a:t> tab (top of the screen) and then click on the </a:t>
                      </a:r>
                      <a:r>
                        <a:rPr lang="en-US" sz="1800" b="1" baseline="0" noProof="0" dirty="0">
                          <a:solidFill>
                            <a:srgbClr val="D9D9D9"/>
                          </a:solidFill>
                          <a:latin typeface="Arial" panose="020B0604020202020204" pitchFamily="34" charset="0"/>
                          <a:cs typeface="Arial" panose="020B0604020202020204" pitchFamily="34" charset="0"/>
                        </a:rPr>
                        <a:t>Layout</a:t>
                      </a:r>
                      <a:r>
                        <a:rPr lang="en-US" sz="1800" baseline="0" noProof="0" dirty="0">
                          <a:solidFill>
                            <a:srgbClr val="D9D9D9"/>
                          </a:solidFill>
                          <a:latin typeface="Arial" panose="020B0604020202020204" pitchFamily="34" charset="0"/>
                          <a:cs typeface="Arial" panose="020B0604020202020204" pitchFamily="34" charset="0"/>
                        </a:rPr>
                        <a:t> button below to see the available layouts. Choose the </a:t>
                      </a:r>
                      <a:r>
                        <a:rPr lang="en-US" sz="1800" b="1" baseline="0" noProof="0" dirty="0">
                          <a:solidFill>
                            <a:srgbClr val="D9D9D9"/>
                          </a:solidFill>
                          <a:latin typeface="Arial" panose="020B0604020202020204" pitchFamily="34" charset="0"/>
                          <a:cs typeface="Arial" panose="020B0604020202020204" pitchFamily="34" charset="0"/>
                        </a:rPr>
                        <a:t>Without Guides </a:t>
                      </a:r>
                      <a:r>
                        <a:rPr lang="en-US" sz="1800" b="0" baseline="0" noProof="0" dirty="0">
                          <a:solidFill>
                            <a:srgbClr val="D9D9D9"/>
                          </a:solidFill>
                          <a:latin typeface="Arial" panose="020B0604020202020204" pitchFamily="34" charset="0"/>
                          <a:cs typeface="Arial" panose="020B0604020202020204" pitchFamily="34" charset="0"/>
                        </a:rPr>
                        <a:t>layout</a:t>
                      </a:r>
                      <a:r>
                        <a:rPr lang="en-US" sz="1800" baseline="0" noProof="0" dirty="0">
                          <a:solidFill>
                            <a:srgbClr val="D9D9D9"/>
                          </a:solidFill>
                          <a:latin typeface="Arial" panose="020B0604020202020204" pitchFamily="34" charset="0"/>
                          <a:cs typeface="Arial" panose="020B0604020202020204" pitchFamily="34" charset="0"/>
                        </a:rPr>
                        <a:t>.</a:t>
                      </a:r>
                      <a:endParaRPr lang="en-US" sz="1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rowSpan="2" hMerge="1">
                  <a:txBody>
                    <a:bodyPr/>
                    <a:lstStyle/>
                    <a:p>
                      <a:pPr marL="0" marR="0" lvl="0" indent="0" algn="l" defTabSz="1518341" rtl="0" eaLnBrk="1" fontAlgn="auto" latinLnBrk="0" hangingPunct="1">
                        <a:lnSpc>
                          <a:spcPct val="100000"/>
                        </a:lnSpc>
                        <a:spcBef>
                          <a:spcPts val="0"/>
                        </a:spcBef>
                        <a:spcAft>
                          <a:spcPts val="0"/>
                        </a:spcAft>
                        <a:buClrTx/>
                        <a:buSzTx/>
                        <a:buFontTx/>
                        <a:buNone/>
                      </a:pPr>
                      <a:r>
                        <a:rPr lang="en-US" sz="3200" b="1" noProof="0">
                          <a:solidFill>
                            <a:srgbClr val="FFC000"/>
                          </a:solidFill>
                          <a:latin typeface="Arial" panose="020B0604020202020204" pitchFamily="34" charset="0"/>
                          <a:cs typeface="Arial" panose="020B0604020202020204" pitchFamily="34" charset="0"/>
                        </a:rPr>
                        <a:t>How to hide the QUICK START GUIDE bars from the sides of the template</a:t>
                      </a:r>
                    </a:p>
                    <a:p>
                      <a:pPr marL="0" marR="0" lvl="0" indent="0" algn="l" defTabSz="114300" rtl="0" eaLnBrk="1" fontAlgn="auto" latinLnBrk="0" hangingPunct="1">
                        <a:lnSpc>
                          <a:spcPct val="100000"/>
                        </a:lnSpc>
                        <a:spcBef>
                          <a:spcPts val="0"/>
                        </a:spcBef>
                        <a:spcAft>
                          <a:spcPts val="0"/>
                        </a:spcAft>
                        <a:buClrTx/>
                        <a:buSzTx/>
                        <a:buFontTx/>
                        <a:buNone/>
                      </a:pPr>
                      <a:r>
                        <a:rPr lang="en-US" sz="2800" noProof="0">
                          <a:solidFill>
                            <a:srgbClr val="D9D9D9"/>
                          </a:solidFill>
                          <a:latin typeface="Arial" panose="020B0604020202020204" pitchFamily="34" charset="0"/>
                          <a:cs typeface="Arial" panose="020B0604020202020204" pitchFamily="34" charset="0"/>
                        </a:rPr>
                        <a:t>The Quick Start</a:t>
                      </a:r>
                      <a:r>
                        <a:rPr lang="en-US" sz="2800" baseline="0" noProof="0">
                          <a:solidFill>
                            <a:srgbClr val="D9D9D9"/>
                          </a:solidFill>
                          <a:latin typeface="Arial" panose="020B0604020202020204" pitchFamily="34" charset="0"/>
                          <a:cs typeface="Arial" panose="020B0604020202020204" pitchFamily="34" charset="0"/>
                        </a:rPr>
                        <a:t> Guides</a:t>
                      </a:r>
                      <a:r>
                        <a:rPr lang="en-US" sz="2800" noProof="0">
                          <a:solidFill>
                            <a:srgbClr val="D9D9D9"/>
                          </a:solidFill>
                          <a:latin typeface="Arial" panose="020B0604020202020204" pitchFamily="34" charset="0"/>
                          <a:cs typeface="Arial" panose="020B0604020202020204" pitchFamily="34" charset="0"/>
                        </a:rPr>
                        <a:t> </a:t>
                      </a:r>
                      <a:r>
                        <a:rPr lang="en-US" sz="2800" u="sng" noProof="0">
                          <a:solidFill>
                            <a:srgbClr val="D9D9D9"/>
                          </a:solidFill>
                          <a:latin typeface="Arial" panose="020B0604020202020204" pitchFamily="34" charset="0"/>
                          <a:cs typeface="Arial" panose="020B0604020202020204" pitchFamily="34" charset="0"/>
                        </a:rPr>
                        <a:t>are outside the template’s printable area</a:t>
                      </a:r>
                      <a:r>
                        <a:rPr lang="en-US" sz="2800" noProof="0">
                          <a:solidFill>
                            <a:srgbClr val="D9D9D9"/>
                          </a:solidFill>
                          <a:latin typeface="Arial" panose="020B0604020202020204" pitchFamily="34" charset="0"/>
                          <a:cs typeface="Arial" panose="020B0604020202020204" pitchFamily="34" charset="0"/>
                        </a:rPr>
                        <a:t> and they will not be on the printed poster</a:t>
                      </a:r>
                      <a:r>
                        <a:rPr lang="en-US" sz="2800" baseline="0" noProof="0">
                          <a:solidFill>
                            <a:srgbClr val="D9D9D9"/>
                          </a:solidFill>
                          <a:latin typeface="Arial" panose="020B0604020202020204" pitchFamily="34" charset="0"/>
                          <a:cs typeface="Arial" panose="020B0604020202020204" pitchFamily="34" charset="0"/>
                        </a:rPr>
                        <a:t>. </a:t>
                      </a:r>
                    </a:p>
                    <a:p>
                      <a:pPr marL="0" marR="0" lvl="0" indent="0" algn="l" defTabSz="114300" rtl="0" eaLnBrk="1" fontAlgn="auto" latinLnBrk="0" hangingPunct="1">
                        <a:lnSpc>
                          <a:spcPct val="100000"/>
                        </a:lnSpc>
                        <a:spcBef>
                          <a:spcPts val="0"/>
                        </a:spcBef>
                        <a:spcAft>
                          <a:spcPts val="0"/>
                        </a:spcAft>
                        <a:buClrTx/>
                        <a:buSzTx/>
                        <a:buFontTx/>
                        <a:buNone/>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pPr>
                      <a:r>
                        <a:rPr lang="en-US" sz="2800" baseline="0" noProof="0">
                          <a:solidFill>
                            <a:srgbClr val="D9D9D9"/>
                          </a:solidFill>
                          <a:latin typeface="Arial" panose="020B0604020202020204" pitchFamily="34" charset="0"/>
                          <a:cs typeface="Arial" panose="020B0604020202020204" pitchFamily="34" charset="0"/>
                        </a:rPr>
                        <a:t>If you create a PDF file from your template, the guides will not be included.</a:t>
                      </a:r>
                    </a:p>
                    <a:p>
                      <a:pPr marL="0" marR="0" lvl="0" indent="0" algn="l" defTabSz="114300" rtl="0" eaLnBrk="1" fontAlgn="auto" latinLnBrk="0" hangingPunct="1">
                        <a:lnSpc>
                          <a:spcPct val="100000"/>
                        </a:lnSpc>
                        <a:spcBef>
                          <a:spcPts val="0"/>
                        </a:spcBef>
                        <a:spcAft>
                          <a:spcPts val="0"/>
                        </a:spcAft>
                        <a:buClrTx/>
                        <a:buSzTx/>
                        <a:buFontTx/>
                        <a:buNone/>
                      </a:pPr>
                      <a:endParaRPr lang="en-US" sz="2800" baseline="0" noProof="0">
                        <a:solidFill>
                          <a:srgbClr val="D9D9D9"/>
                        </a:solidFill>
                        <a:latin typeface="Arial" panose="020B0604020202020204" pitchFamily="34" charset="0"/>
                        <a:cs typeface="Arial" panose="020B0604020202020204" pitchFamily="34" charset="0"/>
                      </a:endParaRPr>
                    </a:p>
                    <a:p>
                      <a:pPr marL="0" marR="0" lvl="0" indent="0" algn="l" defTabSz="114300" rtl="0" eaLnBrk="1" fontAlgn="auto" latinLnBrk="0" hangingPunct="1">
                        <a:lnSpc>
                          <a:spcPct val="100000"/>
                        </a:lnSpc>
                        <a:spcBef>
                          <a:spcPts val="0"/>
                        </a:spcBef>
                        <a:spcAft>
                          <a:spcPts val="0"/>
                        </a:spcAft>
                        <a:buClrTx/>
                        <a:buSzTx/>
                        <a:buFontTx/>
                        <a:buNone/>
                      </a:pPr>
                      <a:r>
                        <a:rPr lang="en-US" sz="2800" baseline="0" noProof="0">
                          <a:solidFill>
                            <a:srgbClr val="D9D9D9"/>
                          </a:solidFill>
                          <a:latin typeface="Arial" panose="020B0604020202020204" pitchFamily="34" charset="0"/>
                          <a:cs typeface="Arial" panose="020B0604020202020204" pitchFamily="34" charset="0"/>
                        </a:rPr>
                        <a:t>To hide the guides click on the </a:t>
                      </a:r>
                      <a:r>
                        <a:rPr lang="en-US" sz="2800" b="1" baseline="0" noProof="0">
                          <a:solidFill>
                            <a:srgbClr val="D9D9D9"/>
                          </a:solidFill>
                          <a:latin typeface="Arial" panose="020B0604020202020204" pitchFamily="34" charset="0"/>
                          <a:cs typeface="Arial" panose="020B0604020202020204" pitchFamily="34" charset="0"/>
                        </a:rPr>
                        <a:t>Home</a:t>
                      </a:r>
                      <a:r>
                        <a:rPr lang="en-US" sz="2800" baseline="0" noProof="0">
                          <a:solidFill>
                            <a:srgbClr val="D9D9D9"/>
                          </a:solidFill>
                          <a:latin typeface="Arial" panose="020B0604020202020204" pitchFamily="34" charset="0"/>
                          <a:cs typeface="Arial" panose="020B0604020202020204" pitchFamily="34" charset="0"/>
                        </a:rPr>
                        <a:t> tab (top of the screen) and then click on the </a:t>
                      </a:r>
                      <a:r>
                        <a:rPr lang="en-US" sz="2800" b="1"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 button below to see the available layouts. Choose the </a:t>
                      </a:r>
                      <a:r>
                        <a:rPr lang="en-US" sz="2800" b="1" baseline="0" noProof="0">
                          <a:solidFill>
                            <a:srgbClr val="D9D9D9"/>
                          </a:solidFill>
                          <a:latin typeface="Arial" panose="020B0604020202020204" pitchFamily="34" charset="0"/>
                          <a:cs typeface="Arial" panose="020B0604020202020204" pitchFamily="34" charset="0"/>
                        </a:rPr>
                        <a:t>Without Guides </a:t>
                      </a:r>
                      <a:r>
                        <a:rPr lang="en-US" sz="2800" b="0" baseline="0" noProof="0">
                          <a:solidFill>
                            <a:srgbClr val="D9D9D9"/>
                          </a:solidFill>
                          <a:latin typeface="Arial" panose="020B0604020202020204" pitchFamily="34" charset="0"/>
                          <a:cs typeface="Arial" panose="020B0604020202020204" pitchFamily="34" charset="0"/>
                        </a:rPr>
                        <a:t>layout</a:t>
                      </a:r>
                      <a:r>
                        <a:rPr lang="en-US" sz="2800" baseline="0" noProof="0">
                          <a:solidFill>
                            <a:srgbClr val="D9D9D9"/>
                          </a:solidFill>
                          <a:latin typeface="Arial" panose="020B0604020202020204" pitchFamily="34" charset="0"/>
                          <a:cs typeface="Arial" panose="020B0604020202020204" pitchFamily="34" charset="0"/>
                        </a:rPr>
                        <a:t>.</a:t>
                      </a: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extLst>
                  <a:ext uri="{0D108BD9-81ED-4DB2-BD59-A6C34878D82A}">
                    <a16:rowId xmlns:a16="http://schemas.microsoft.com/office/drawing/2014/main" val="10003"/>
                  </a:ext>
                </a:extLst>
              </a:tr>
              <a:tr h="5446460">
                <a:tc>
                  <a:txBody>
                    <a:bodyPr/>
                    <a:lstStyle/>
                    <a:p>
                      <a:pPr marL="0" marR="0" lvl="0" indent="0" algn="l" defTabSz="1518341" rtl="0" eaLnBrk="1" fontAlgn="auto" latinLnBrk="0" hangingPunct="1">
                        <a:lnSpc>
                          <a:spcPct val="100000"/>
                        </a:lnSpc>
                        <a:spcBef>
                          <a:spcPts val="0"/>
                        </a:spcBef>
                        <a:spcAft>
                          <a:spcPts val="0"/>
                        </a:spcAft>
                        <a:buClrTx/>
                        <a:buSzTx/>
                        <a:buFontTx/>
                        <a:buNone/>
                      </a:pPr>
                      <a:endParaRPr lang="en-US" sz="20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gridSpan="2" vMerge="1">
                  <a:txBody>
                    <a:bodyPr/>
                    <a:lstStyle/>
                    <a:p>
                      <a:pPr marL="0" marR="0" lvl="0" indent="0" algn="l" defTabSz="1518341" rtl="0" eaLnBrk="1" fontAlgn="auto" latinLnBrk="0" hangingPunct="1">
                        <a:lnSpc>
                          <a:spcPct val="100000"/>
                        </a:lnSpc>
                        <a:spcBef>
                          <a:spcPts val="0"/>
                        </a:spcBef>
                        <a:spcAft>
                          <a:spcPts val="0"/>
                        </a:spcAft>
                        <a:buClrTx/>
                        <a:buSzTx/>
                        <a:buFontTx/>
                        <a:buNone/>
                      </a:pPr>
                      <a:endParaRPr lang="en-US" sz="2800" noProof="0" dirty="0">
                        <a:solidFill>
                          <a:srgbClr val="D9D9D9"/>
                        </a:solidFill>
                        <a:latin typeface="Arial" panose="020B0604020202020204" pitchFamily="34" charset="0"/>
                        <a:cs typeface="Arial" panose="020B0604020202020204" pitchFamily="34" charset="0"/>
                      </a:endParaRPr>
                    </a:p>
                  </a:txBody>
                  <a:tcPr marL="182880" marT="137160">
                    <a:solidFill>
                      <a:srgbClr val="010101"/>
                    </a:solidFill>
                  </a:tcPr>
                </a:tc>
                <a:tc hMerge="1" vMerge="1">
                  <a:txBody>
                    <a:bodyPr/>
                    <a:lstStyle/>
                    <a:p>
                      <a:endParaRPr lang="en-US"/>
                    </a:p>
                  </a:txBody>
                  <a:tcPr/>
                </a:tc>
                <a:extLst>
                  <a:ext uri="{0D108BD9-81ED-4DB2-BD59-A6C34878D82A}">
                    <a16:rowId xmlns:a16="http://schemas.microsoft.com/office/drawing/2014/main" val="10004"/>
                  </a:ext>
                </a:extLst>
              </a:tr>
              <a:tr h="4626677">
                <a:tc>
                  <a:txBody>
                    <a:bodyPr/>
                    <a:lstStyle/>
                    <a:p>
                      <a:pPr rtl="0"/>
                      <a:r>
                        <a:rPr lang="en-US" sz="2400" b="1" dirty="0">
                          <a:solidFill>
                            <a:srgbClr val="FFC000"/>
                          </a:solidFill>
                          <a:latin typeface="Arial" panose="020B0604020202020204" pitchFamily="34" charset="0"/>
                          <a:cs typeface="Arial" panose="020B0604020202020204" pitchFamily="34" charset="0"/>
                        </a:rPr>
                        <a:t>How to</a:t>
                      </a:r>
                      <a:r>
                        <a:rPr lang="en-US" sz="2400" b="1" baseline="0" dirty="0">
                          <a:solidFill>
                            <a:srgbClr val="FFC000"/>
                          </a:solidFill>
                          <a:latin typeface="Arial" panose="020B0604020202020204" pitchFamily="34" charset="0"/>
                          <a:cs typeface="Arial" panose="020B0604020202020204" pitchFamily="34" charset="0"/>
                        </a:rPr>
                        <a:t> preview your poster prior to printing</a:t>
                      </a:r>
                      <a:endParaRPr lang="en-US" sz="2400" b="1" dirty="0">
                        <a:solidFill>
                          <a:srgbClr val="FFC000"/>
                        </a:solidFill>
                        <a:latin typeface="Arial" panose="020B0604020202020204" pitchFamily="34" charset="0"/>
                        <a:cs typeface="Arial" panose="020B0604020202020204" pitchFamily="34" charset="0"/>
                      </a:endParaRPr>
                    </a:p>
                    <a:p>
                      <a:pPr rtl="0"/>
                      <a:r>
                        <a:rPr lang="en-US" sz="2000" dirty="0">
                          <a:solidFill>
                            <a:srgbClr val="D9D9D9"/>
                          </a:solidFill>
                          <a:latin typeface="Arial" panose="020B0604020202020204" pitchFamily="34" charset="0"/>
                          <a:cs typeface="Arial" panose="020B0604020202020204" pitchFamily="34" charset="0"/>
                        </a:rPr>
                        <a:t>You can preview your poster at any time by pressing the </a:t>
                      </a:r>
                      <a:r>
                        <a:rPr lang="en-US" sz="2000" dirty="0">
                          <a:solidFill>
                            <a:srgbClr val="FFC000"/>
                          </a:solidFill>
                          <a:latin typeface="Arial" panose="020B0604020202020204" pitchFamily="34" charset="0"/>
                          <a:cs typeface="Arial" panose="020B0604020202020204" pitchFamily="34" charset="0"/>
                        </a:rPr>
                        <a:t>F5 key</a:t>
                      </a:r>
                      <a:r>
                        <a:rPr lang="en-US" sz="2000" dirty="0">
                          <a:solidFill>
                            <a:srgbClr val="D9D9D9"/>
                          </a:solidFill>
                          <a:latin typeface="Arial" panose="020B0604020202020204" pitchFamily="34" charset="0"/>
                          <a:cs typeface="Arial" panose="020B0604020202020204" pitchFamily="34" charset="0"/>
                        </a:rPr>
                        <a:t> on your keyboard. You will see on the screen what's on your poster and how it should look when printed. Press the </a:t>
                      </a:r>
                      <a:r>
                        <a:rPr lang="en-US" sz="2000" dirty="0">
                          <a:solidFill>
                            <a:srgbClr val="FFC000"/>
                          </a:solidFill>
                          <a:latin typeface="Arial" panose="020B0604020202020204" pitchFamily="34" charset="0"/>
                          <a:cs typeface="Arial" panose="020B0604020202020204" pitchFamily="34" charset="0"/>
                        </a:rPr>
                        <a:t>ESC key </a:t>
                      </a:r>
                      <a:r>
                        <a:rPr lang="en-US" sz="2000" dirty="0">
                          <a:solidFill>
                            <a:srgbClr val="D9D9D9"/>
                          </a:solidFill>
                          <a:latin typeface="Arial" panose="020B0604020202020204" pitchFamily="34" charset="0"/>
                          <a:cs typeface="Arial" panose="020B0604020202020204" pitchFamily="34" charset="0"/>
                        </a:rPr>
                        <a:t>to exit Preview.</a:t>
                      </a:r>
                    </a:p>
                  </a:txBody>
                  <a:tcPr marL="182880" marT="137160">
                    <a:solidFill>
                      <a:srgbClr val="010101"/>
                    </a:solidFill>
                  </a:tcPr>
                </a:tc>
                <a:tc gridSpan="2">
                  <a:txBody>
                    <a:bodyPr/>
                    <a:lstStyle/>
                    <a:p>
                      <a:pPr rtl="0"/>
                      <a:r>
                        <a:rPr lang="en-US" sz="8800" b="1" dirty="0">
                          <a:solidFill>
                            <a:srgbClr val="D9D9D9"/>
                          </a:solidFill>
                          <a:latin typeface="Arial" panose="020B0604020202020204" pitchFamily="34" charset="0"/>
                          <a:cs typeface="Arial" panose="020B0604020202020204" pitchFamily="34" charset="0"/>
                        </a:rPr>
                        <a:t>F5</a:t>
                      </a:r>
                      <a:r>
                        <a:rPr lang="en-US" sz="1800" baseline="0" dirty="0">
                          <a:solidFill>
                            <a:srgbClr val="D9D9D9"/>
                          </a:solidFill>
                          <a:latin typeface="Arial" panose="020B0604020202020204" pitchFamily="34" charset="0"/>
                          <a:cs typeface="Arial" panose="020B0604020202020204" pitchFamily="34" charset="0"/>
                        </a:rPr>
                        <a:t> </a:t>
                      </a:r>
                      <a:endParaRPr lang="en-US" sz="1800" dirty="0">
                        <a:solidFill>
                          <a:srgbClr val="D9D9D9"/>
                        </a:solidFill>
                        <a:latin typeface="Arial" panose="020B0604020202020204" pitchFamily="34" charset="0"/>
                        <a:cs typeface="Arial" panose="020B0604020202020204" pitchFamily="34" charset="0"/>
                      </a:endParaRPr>
                    </a:p>
                  </a:txBody>
                  <a:tcPr marL="182880" marT="137160">
                    <a:solidFill>
                      <a:schemeClr val="tx1">
                        <a:lumMod val="95000"/>
                        <a:lumOff val="5000"/>
                      </a:schemeClr>
                    </a:solidFill>
                  </a:tcPr>
                </a:tc>
                <a:tc hMerge="1">
                  <a:txBody>
                    <a:bodyPr/>
                    <a:lstStyle/>
                    <a:p>
                      <a:pPr algn="ctr"/>
                      <a:r>
                        <a:rPr lang="en-US" sz="13800" b="1" dirty="0">
                          <a:solidFill>
                            <a:srgbClr val="D9D9D9"/>
                          </a:solidFill>
                          <a:latin typeface="Arial" panose="020B0604020202020204" pitchFamily="34" charset="0"/>
                          <a:cs typeface="Arial" panose="020B0604020202020204" pitchFamily="34" charset="0"/>
                        </a:rPr>
                        <a:t>F5</a:t>
                      </a:r>
                      <a:r>
                        <a:rPr lang="en-US" sz="2800" baseline="0" dirty="0">
                          <a:solidFill>
                            <a:srgbClr val="D9D9D9"/>
                          </a:solidFill>
                          <a:latin typeface="Arial" panose="020B0604020202020204" pitchFamily="34" charset="0"/>
                          <a:cs typeface="Arial" panose="020B0604020202020204" pitchFamily="34" charset="0"/>
                        </a:rPr>
                        <a:t> </a:t>
                      </a:r>
                      <a:endParaRPr lang="en-US" sz="6000" dirty="0"/>
                    </a:p>
                  </a:txBody>
                  <a:tcPr marL="182880" marT="137160" anchor="ctr">
                    <a:solidFill>
                      <a:schemeClr val="tx1">
                        <a:lumMod val="95000"/>
                        <a:lumOff val="5000"/>
                      </a:schemeClr>
                    </a:solidFill>
                  </a:tcPr>
                </a:tc>
                <a:extLst>
                  <a:ext uri="{0D108BD9-81ED-4DB2-BD59-A6C34878D82A}">
                    <a16:rowId xmlns:a16="http://schemas.microsoft.com/office/drawing/2014/main" val="10005"/>
                  </a:ext>
                </a:extLst>
              </a:tr>
              <a:tr h="5308827">
                <a:tc gridSpan="3">
                  <a:txBody>
                    <a:bodyPr/>
                    <a:lstStyle/>
                    <a:p>
                      <a:pPr marL="0" marR="0" lvl="0" indent="0" algn="l" defTabSz="1518341" rtl="0" eaLnBrk="1" fontAlgn="auto" latinLnBrk="0" hangingPunct="1">
                        <a:lnSpc>
                          <a:spcPct val="100000"/>
                        </a:lnSpc>
                        <a:spcBef>
                          <a:spcPts val="0"/>
                        </a:spcBef>
                        <a:spcAft>
                          <a:spcPts val="0"/>
                        </a:spcAft>
                        <a:buClrTx/>
                        <a:buSzTx/>
                        <a:buFontTx/>
                        <a:buNone/>
                      </a:pPr>
                      <a:r>
                        <a:rPr lang="en-US" sz="2000" b="1" noProof="0" dirty="0">
                          <a:solidFill>
                            <a:srgbClr val="FFC000"/>
                          </a:solidFill>
                          <a:latin typeface="Arial"/>
                          <a:cs typeface="Arial"/>
                        </a:rPr>
                        <a:t>How to print your poster</a:t>
                      </a:r>
                    </a:p>
                    <a:p>
                      <a:pPr marL="0" marR="0" lvl="0" indent="0" algn="l" defTabSz="114300" rtl="0" eaLnBrk="1" fontAlgn="auto" latinLnBrk="0" hangingPunct="1">
                        <a:lnSpc>
                          <a:spcPct val="100000"/>
                        </a:lnSpc>
                        <a:spcBef>
                          <a:spcPts val="0"/>
                        </a:spcBef>
                        <a:spcAft>
                          <a:spcPts val="0"/>
                        </a:spcAft>
                        <a:buClrTx/>
                        <a:buSzTx/>
                        <a:buFontTx/>
                        <a:buNone/>
                      </a:pPr>
                      <a:r>
                        <a:rPr lang="en-US" sz="1800" noProof="0" dirty="0">
                          <a:solidFill>
                            <a:srgbClr val="D9D9D9"/>
                          </a:solidFill>
                          <a:latin typeface="Arial"/>
                          <a:cs typeface="Arial"/>
                        </a:rPr>
                        <a:t>When you are ready to have your poster printed go online to </a:t>
                      </a:r>
                      <a:r>
                        <a:rPr lang="en-US" sz="1800" noProof="0" dirty="0" err="1">
                          <a:solidFill>
                            <a:srgbClr val="FFC000"/>
                          </a:solidFill>
                          <a:latin typeface="Arial"/>
                          <a:cs typeface="Arial"/>
                        </a:rPr>
                        <a:t>PosterPresentations.com</a:t>
                      </a:r>
                      <a:r>
                        <a:rPr lang="en-US" sz="1800" noProof="0" dirty="0">
                          <a:solidFill>
                            <a:srgbClr val="D9D9D9"/>
                          </a:solidFill>
                          <a:latin typeface="Arial"/>
                          <a:cs typeface="Arial"/>
                        </a:rPr>
                        <a:t> and click on the "</a:t>
                      </a:r>
                      <a:r>
                        <a:rPr lang="en-US" sz="1800" noProof="0" dirty="0">
                          <a:solidFill>
                            <a:srgbClr val="FFC000"/>
                          </a:solidFill>
                          <a:latin typeface="Arial"/>
                          <a:cs typeface="Arial"/>
                        </a:rPr>
                        <a:t>Order Your Poster</a:t>
                      </a:r>
                      <a:r>
                        <a:rPr lang="en-US" sz="1800" noProof="0" dirty="0">
                          <a:solidFill>
                            <a:srgbClr val="D9D9D9"/>
                          </a:solidFill>
                          <a:latin typeface="Arial"/>
                          <a:cs typeface="Arial"/>
                        </a:rPr>
                        <a:t>" button. You can have your poster printed on professional papers, fabric for easy traveling and a variety of other materials. </a:t>
                      </a:r>
                    </a:p>
                    <a:p>
                      <a:pPr marL="0" marR="0" lvl="0" indent="0" algn="l" defTabSz="114300" rtl="0" eaLnBrk="1" fontAlgn="auto" latinLnBrk="0" hangingPunct="1">
                        <a:lnSpc>
                          <a:spcPct val="100000"/>
                        </a:lnSpc>
                        <a:spcBef>
                          <a:spcPts val="0"/>
                        </a:spcBef>
                        <a:spcAft>
                          <a:spcPts val="0"/>
                        </a:spcAft>
                        <a:buClrTx/>
                        <a:buSzTx/>
                        <a:buFontTx/>
                        <a:buNone/>
                      </a:pPr>
                      <a:r>
                        <a:rPr lang="en-US" sz="1800" noProof="0" dirty="0">
                          <a:solidFill>
                            <a:srgbClr val="D9D9D9"/>
                          </a:solidFill>
                          <a:latin typeface="Arial"/>
                          <a:cs typeface="Arial"/>
                        </a:rPr>
                        <a:t>If you submit a PowerPoint document, you will be receiving a PDF proof for your approval prior to printing. If your order is placed and paid for before noon (Pacific time) Monday-Friday, your order will ship out that same day. FedEx Next day, Second day, Third day, and Free Ground services are offered. </a:t>
                      </a:r>
                    </a:p>
                    <a:p>
                      <a:pPr marL="0" marR="0" lvl="0" indent="0" algn="l" defTabSz="114300" rtl="0" eaLnBrk="1" fontAlgn="auto" latinLnBrk="0" hangingPunct="1">
                        <a:lnSpc>
                          <a:spcPct val="100000"/>
                        </a:lnSpc>
                        <a:spcBef>
                          <a:spcPts val="0"/>
                        </a:spcBef>
                        <a:spcAft>
                          <a:spcPts val="0"/>
                        </a:spcAft>
                        <a:buClrTx/>
                        <a:buSzTx/>
                        <a:buFontTx/>
                        <a:buNone/>
                      </a:pPr>
                      <a:br>
                        <a:rPr lang="en-US" sz="1800" noProof="0" dirty="0">
                          <a:solidFill>
                            <a:srgbClr val="D9D9D9"/>
                          </a:solidFill>
                          <a:latin typeface="Arial"/>
                          <a:cs typeface="Arial"/>
                        </a:rPr>
                      </a:br>
                      <a:r>
                        <a:rPr lang="en-US" sz="1800" noProof="0" dirty="0">
                          <a:solidFill>
                            <a:srgbClr val="D9D9D9"/>
                          </a:solidFill>
                          <a:latin typeface="Arial"/>
                          <a:cs typeface="Arial"/>
                        </a:rPr>
                        <a:t>Go to </a:t>
                      </a:r>
                      <a:r>
                        <a:rPr lang="en-US" sz="1800" noProof="0" dirty="0" err="1">
                          <a:solidFill>
                            <a:srgbClr val="FFC000"/>
                          </a:solidFill>
                          <a:latin typeface="Arial"/>
                          <a:cs typeface="Arial"/>
                        </a:rPr>
                        <a:t>PosterPresentations.com</a:t>
                      </a:r>
                      <a:r>
                        <a:rPr lang="en-US" sz="1800" noProof="0" dirty="0">
                          <a:solidFill>
                            <a:srgbClr val="D9D9D9"/>
                          </a:solidFill>
                          <a:latin typeface="Arial"/>
                          <a:cs typeface="Arial"/>
                        </a:rPr>
                        <a:t> for more information.</a:t>
                      </a:r>
                    </a:p>
                  </a:txBody>
                  <a:tcPr marL="182880" marT="137160">
                    <a:solidFill>
                      <a:srgbClr val="010101"/>
                    </a:solid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6"/>
                  </a:ext>
                </a:extLst>
              </a:tr>
              <a:tr h="1047130">
                <a:tc gridSpan="3">
                  <a:txBody>
                    <a:bodyPr/>
                    <a:lstStyle/>
                    <a:p>
                      <a:endParaRPr lang="en-US" sz="1800" dirty="0">
                        <a:solidFill>
                          <a:srgbClr val="1F3A4E"/>
                        </a:solidFill>
                      </a:endParaRPr>
                    </a:p>
                  </a:txBody>
                  <a:tcPr marL="182880" marT="137160">
                    <a:blipFill dpi="0" rotWithShape="1">
                      <a:blip r:embed="rId9"/>
                      <a:srcRect/>
                      <a:stretch>
                        <a:fillRect/>
                      </a:stretch>
                    </a:blipFill>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7"/>
                  </a:ext>
                </a:extLst>
              </a:tr>
              <a:tr h="1130052">
                <a:tc gridSpan="2">
                  <a:txBody>
                    <a:bodyPr/>
                    <a:lstStyle/>
                    <a:p>
                      <a:pPr>
                        <a:lnSpc>
                          <a:spcPts val="2600"/>
                        </a:lnSpc>
                      </a:pPr>
                      <a:r>
                        <a:rPr lang="en-US" sz="1800" dirty="0">
                          <a:solidFill>
                            <a:schemeClr val="bg1">
                              <a:lumMod val="85000"/>
                            </a:schemeClr>
                          </a:solidFill>
                          <a:latin typeface="Arial"/>
                          <a:cs typeface="Arial"/>
                        </a:rPr>
                        <a:t>© 2022</a:t>
                      </a:r>
                      <a:r>
                        <a:rPr lang="en-US" sz="1800" baseline="0" dirty="0">
                          <a:solidFill>
                            <a:schemeClr val="bg1">
                              <a:lumMod val="85000"/>
                            </a:schemeClr>
                          </a:solidFill>
                          <a:latin typeface="Arial"/>
                          <a:cs typeface="Arial"/>
                        </a:rPr>
                        <a:t> </a:t>
                      </a:r>
                      <a:r>
                        <a:rPr lang="en-US" sz="1800" dirty="0" err="1">
                          <a:solidFill>
                            <a:schemeClr val="bg1">
                              <a:lumMod val="85000"/>
                            </a:schemeClr>
                          </a:solidFill>
                          <a:latin typeface="Arial"/>
                          <a:cs typeface="Arial"/>
                        </a:rPr>
                        <a:t>PosterPresentations.com</a:t>
                      </a:r>
                      <a:br>
                        <a:rPr lang="en-US" sz="1800" dirty="0">
                          <a:solidFill>
                            <a:schemeClr val="bg1">
                              <a:lumMod val="85000"/>
                            </a:schemeClr>
                          </a:solidFill>
                          <a:latin typeface="Arial"/>
                          <a:cs typeface="Arial"/>
                        </a:rPr>
                      </a:br>
                      <a:r>
                        <a:rPr lang="en-US" sz="1800" dirty="0">
                          <a:solidFill>
                            <a:schemeClr val="bg1">
                              <a:lumMod val="85000"/>
                            </a:schemeClr>
                          </a:solidFill>
                          <a:latin typeface="Arial"/>
                          <a:cs typeface="Arial"/>
                        </a:rPr>
                        <a:t>2117 Fourth Street ,</a:t>
                      </a:r>
                      <a:r>
                        <a:rPr lang="en-US" sz="1800" baseline="0" dirty="0">
                          <a:solidFill>
                            <a:schemeClr val="bg1">
                              <a:lumMod val="85000"/>
                            </a:schemeClr>
                          </a:solidFill>
                          <a:latin typeface="Arial"/>
                          <a:cs typeface="Arial"/>
                        </a:rPr>
                        <a:t> STE C        </a:t>
                      </a:r>
                    </a:p>
                    <a:p>
                      <a:pPr>
                        <a:lnSpc>
                          <a:spcPts val="2600"/>
                        </a:lnSpc>
                      </a:pPr>
                      <a:r>
                        <a:rPr lang="en-US" sz="1800" baseline="0" dirty="0">
                          <a:solidFill>
                            <a:schemeClr val="bg1">
                              <a:lumMod val="85000"/>
                            </a:schemeClr>
                          </a:solidFill>
                          <a:latin typeface="Arial"/>
                          <a:cs typeface="Arial"/>
                        </a:rPr>
                        <a:t>Berkeley CA 94710 USA</a:t>
                      </a:r>
                      <a:endParaRPr lang="en-US" sz="1800" dirty="0">
                        <a:solidFill>
                          <a:schemeClr val="bg1">
                            <a:lumMod val="85000"/>
                          </a:schemeClr>
                        </a:solidFill>
                        <a:latin typeface="Arial"/>
                        <a:cs typeface="Arial"/>
                      </a:endParaRPr>
                    </a:p>
                  </a:txBody>
                  <a:tcPr marL="182880" marT="137160">
                    <a:solidFill>
                      <a:srgbClr val="010101"/>
                    </a:solidFill>
                  </a:tcPr>
                </a:tc>
                <a:tc hMerge="1">
                  <a:txBody>
                    <a:bodyPr/>
                    <a:lstStyle/>
                    <a:p>
                      <a:pPr>
                        <a:lnSpc>
                          <a:spcPts val="2600"/>
                        </a:lnSpc>
                      </a:pPr>
                      <a:endParaRPr lang="en-US" sz="2400" dirty="0">
                        <a:solidFill>
                          <a:schemeClr val="bg1">
                            <a:lumMod val="85000"/>
                          </a:schemeClr>
                        </a:solidFill>
                        <a:latin typeface="Arial"/>
                        <a:cs typeface="Arial"/>
                      </a:endParaRPr>
                    </a:p>
                  </a:txBody>
                  <a:tcPr marL="182880" marT="137160">
                    <a:solidFill>
                      <a:srgbClr val="010101"/>
                    </a:solidFill>
                  </a:tcPr>
                </a:tc>
                <a:tc>
                  <a:txBody>
                    <a:bodyPr/>
                    <a:lstStyle/>
                    <a:p>
                      <a:pPr marL="0" marR="0" indent="0" algn="l" defTabSz="4388900" rtl="0" eaLnBrk="1" fontAlgn="auto" latinLnBrk="0" hangingPunct="1">
                        <a:lnSpc>
                          <a:spcPct val="100000"/>
                        </a:lnSpc>
                        <a:spcBef>
                          <a:spcPts val="0"/>
                        </a:spcBef>
                        <a:spcAft>
                          <a:spcPts val="0"/>
                        </a:spcAft>
                        <a:buClrTx/>
                        <a:buSzTx/>
                        <a:buFontTx/>
                        <a:buNone/>
                      </a:pPr>
                      <a:r>
                        <a:rPr lang="en-US" sz="1800" b="1" dirty="0">
                          <a:solidFill>
                            <a:srgbClr val="D0D0D0"/>
                          </a:solidFill>
                          <a:latin typeface="Arial"/>
                          <a:cs typeface="Arial"/>
                        </a:rPr>
                        <a:t>For complete tutorials</a:t>
                      </a:r>
                      <a:r>
                        <a:rPr lang="en-US" sz="1800" b="1" baseline="0" dirty="0">
                          <a:solidFill>
                            <a:srgbClr val="D0D0D0"/>
                          </a:solidFill>
                          <a:latin typeface="Arial"/>
                          <a:cs typeface="Arial"/>
                        </a:rPr>
                        <a:t> visit:</a:t>
                      </a:r>
                    </a:p>
                    <a:p>
                      <a:pPr marL="0" marR="0" indent="0" algn="l" defTabSz="4388900" rtl="0" eaLnBrk="1" fontAlgn="auto" latinLnBrk="0" hangingPunct="1">
                        <a:lnSpc>
                          <a:spcPct val="100000"/>
                        </a:lnSpc>
                        <a:spcBef>
                          <a:spcPts val="0"/>
                        </a:spcBef>
                        <a:spcAft>
                          <a:spcPts val="0"/>
                        </a:spcAft>
                        <a:buClrTx/>
                        <a:buSzTx/>
                        <a:buFontTx/>
                        <a:buNone/>
                      </a:pPr>
                      <a:r>
                        <a:rPr lang="en-US" sz="1400" b="1" dirty="0">
                          <a:solidFill>
                            <a:srgbClr val="FFC000"/>
                          </a:solidFill>
                          <a:latin typeface="Arial"/>
                          <a:cs typeface="Arial"/>
                        </a:rPr>
                        <a:t>https://</a:t>
                      </a:r>
                      <a:r>
                        <a:rPr lang="en-US" sz="1400" b="1" dirty="0" err="1">
                          <a:solidFill>
                            <a:srgbClr val="FFC000"/>
                          </a:solidFill>
                          <a:latin typeface="Arial"/>
                          <a:cs typeface="Arial"/>
                        </a:rPr>
                        <a:t>www.posterpresentations.com</a:t>
                      </a:r>
                      <a:r>
                        <a:rPr lang="en-US" sz="1400" b="1" dirty="0">
                          <a:solidFill>
                            <a:srgbClr val="FFC000"/>
                          </a:solidFill>
                          <a:latin typeface="Arial"/>
                          <a:cs typeface="Arial"/>
                        </a:rPr>
                        <a:t>/</a:t>
                      </a:r>
                      <a:r>
                        <a:rPr lang="en-US" sz="1400" b="1" dirty="0" err="1">
                          <a:solidFill>
                            <a:srgbClr val="FFC000"/>
                          </a:solidFill>
                          <a:latin typeface="Arial"/>
                          <a:cs typeface="Arial"/>
                        </a:rPr>
                        <a:t>helpdesk.html</a:t>
                      </a:r>
                      <a:endParaRPr lang="en-US" sz="9600" dirty="0"/>
                    </a:p>
                  </a:txBody>
                  <a:tcPr marL="182880" marT="137160">
                    <a:solidFill>
                      <a:srgbClr val="010101"/>
                    </a:solidFill>
                  </a:tcPr>
                </a:tc>
                <a:extLst>
                  <a:ext uri="{0D108BD9-81ED-4DB2-BD59-A6C34878D82A}">
                    <a16:rowId xmlns:a16="http://schemas.microsoft.com/office/drawing/2014/main" val="10008"/>
                  </a:ext>
                </a:extLst>
              </a:tr>
            </a:tbl>
          </a:graphicData>
        </a:graphic>
      </p:graphicFrame>
      <p:grpSp>
        <p:nvGrpSpPr>
          <p:cNvPr id="6" name="Group 4"/>
          <p:cNvGrpSpPr/>
          <p:nvPr userDrawn="1"/>
        </p:nvGrpSpPr>
        <p:grpSpPr>
          <a:xfrm>
            <a:off x="0" y="-29666"/>
            <a:ext cx="21388388" cy="4314166"/>
            <a:chOff x="0" y="-1"/>
            <a:chExt cx="12192000" cy="1219223"/>
          </a:xfrm>
        </p:grpSpPr>
        <p:sp>
          <p:nvSpPr>
            <p:cNvPr id="1048578" name="Document 5"/>
            <p:cNvSpPr/>
            <p:nvPr/>
          </p:nvSpPr>
          <p:spPr>
            <a:xfrm>
              <a:off x="0" y="89065"/>
              <a:ext cx="12192000" cy="1130157"/>
            </a:xfrm>
            <a:prstGeom prst="flowChartDocument">
              <a:avLst/>
            </a:prstGeom>
            <a:gradFill>
              <a:gsLst>
                <a:gs pos="0">
                  <a:srgbClr val="C00000"/>
                </a:gs>
                <a:gs pos="100000">
                  <a:schemeClr val="accent4"/>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8579" name="Document 6"/>
            <p:cNvSpPr/>
            <p:nvPr/>
          </p:nvSpPr>
          <p:spPr>
            <a:xfrm>
              <a:off x="0" y="-1"/>
              <a:ext cx="12192000" cy="1130157"/>
            </a:xfrm>
            <a:prstGeom prst="flowChartDocumen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ctr" defTabSz="3038715" rtl="0" eaLnBrk="1" latinLnBrk="0" hangingPunct="1">
        <a:spcBef>
          <a:spcPct val="0"/>
        </a:spcBef>
        <a:buNone/>
        <a:defRPr sz="6000" kern="1200">
          <a:solidFill>
            <a:schemeClr val="bg1"/>
          </a:solidFill>
          <a:latin typeface="Trebuchet MS" pitchFamily="34" charset="0"/>
          <a:ea typeface="+mj-ea"/>
          <a:cs typeface="+mj-cs"/>
        </a:defRPr>
      </a:lvl1pPr>
    </p:titleStyle>
    <p:bodyStyle>
      <a:lvl1pPr marL="1139518" indent="-1139518" algn="l" defTabSz="3038715" rtl="0" eaLnBrk="1" latinLnBrk="0" hangingPunct="1">
        <a:spcBef>
          <a:spcPct val="20000"/>
        </a:spcBef>
        <a:buFont typeface="Arial" pitchFamily="34" charset="0"/>
        <a:buChar char="•"/>
        <a:defRPr sz="10600" kern="1200">
          <a:solidFill>
            <a:schemeClr val="tx1"/>
          </a:solidFill>
          <a:latin typeface="+mn-lt"/>
          <a:ea typeface="+mn-ea"/>
          <a:cs typeface="+mn-cs"/>
        </a:defRPr>
      </a:lvl1pPr>
      <a:lvl2pPr marL="2468955" indent="-949598" algn="l" defTabSz="3038715" rtl="0" eaLnBrk="1" latinLnBrk="0" hangingPunct="1">
        <a:spcBef>
          <a:spcPct val="20000"/>
        </a:spcBef>
        <a:buFont typeface="Arial" pitchFamily="34" charset="0"/>
        <a:buChar char="–"/>
        <a:defRPr sz="9400" kern="1200">
          <a:solidFill>
            <a:schemeClr val="tx1"/>
          </a:solidFill>
          <a:latin typeface="+mn-lt"/>
          <a:ea typeface="+mn-ea"/>
          <a:cs typeface="+mn-cs"/>
        </a:defRPr>
      </a:lvl2pPr>
      <a:lvl3pPr marL="3798394" indent="-759679" algn="l" defTabSz="3038715" rtl="0" eaLnBrk="1" latinLnBrk="0" hangingPunct="1">
        <a:spcBef>
          <a:spcPct val="20000"/>
        </a:spcBef>
        <a:buFont typeface="Arial" pitchFamily="34" charset="0"/>
        <a:buChar char="•"/>
        <a:defRPr sz="8000" kern="1200">
          <a:solidFill>
            <a:schemeClr val="tx1"/>
          </a:solidFill>
          <a:latin typeface="+mn-lt"/>
          <a:ea typeface="+mn-ea"/>
          <a:cs typeface="+mn-cs"/>
        </a:defRPr>
      </a:lvl3pPr>
      <a:lvl4pPr marL="531775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4pPr>
      <a:lvl5pPr marL="683710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5pPr>
      <a:lvl6pPr marL="8356465"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6pPr>
      <a:lvl7pPr marL="987582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7pPr>
      <a:lvl8pPr marL="11395179"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8pPr>
      <a:lvl9pPr marL="1291453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9pPr>
    </p:bodyStyle>
    <p:other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48609" name="Text Box 14"/>
          <p:cNvSpPr txBox="1">
            <a:spLocks noChangeArrowheads="1"/>
          </p:cNvSpPr>
          <p:nvPr/>
        </p:nvSpPr>
        <p:spPr bwMode="auto">
          <a:xfrm>
            <a:off x="1086753" y="29699043"/>
            <a:ext cx="1578661" cy="230633"/>
          </a:xfrm>
          <a:prstGeom prst="rect">
            <a:avLst/>
          </a:prstGeom>
          <a:noFill/>
          <a:ln w="9525">
            <a:noFill/>
            <a:miter lim="800000"/>
            <a:headEnd/>
            <a:tailEnd/>
          </a:ln>
          <a:effectLst/>
        </p:spPr>
        <p:txBody>
          <a:bodyPr wrap="square" lIns="63187" tIns="31588" rIns="63187" bIns="31588">
            <a:spAutoFit/>
          </a:bodyPr>
          <a:lstStyle/>
          <a:p>
            <a:pPr eaLnBrk="0" hangingPunct="0">
              <a:lnSpc>
                <a:spcPct val="65000"/>
              </a:lnSpc>
              <a:spcBef>
                <a:spcPct val="50000"/>
              </a:spcBef>
            </a:pPr>
            <a:r>
              <a:rPr lang="en-US" sz="400" b="1" dirty="0">
                <a:solidFill>
                  <a:schemeClr val="bg1">
                    <a:lumMod val="75000"/>
                  </a:schemeClr>
                </a:solidFill>
                <a:latin typeface="Arial" charset="0"/>
              </a:rPr>
              <a:t>RESEARCH POSTER PRESENTATION DESIGN © 2022</a:t>
            </a:r>
          </a:p>
          <a:p>
            <a:pPr eaLnBrk="0" hangingPunct="0">
              <a:lnSpc>
                <a:spcPct val="65000"/>
              </a:lnSpc>
              <a:spcBef>
                <a:spcPct val="50000"/>
              </a:spcBef>
            </a:pPr>
            <a:r>
              <a:rPr lang="en-US" sz="700" b="1" dirty="0">
                <a:solidFill>
                  <a:schemeClr val="bg1">
                    <a:lumMod val="75000"/>
                  </a:schemeClr>
                </a:solidFill>
                <a:latin typeface="Arial" charset="0"/>
              </a:rPr>
              <a:t>www.PosterPresentations.com</a:t>
            </a:r>
          </a:p>
        </p:txBody>
      </p:sp>
    </p:spTree>
  </p:cSld>
  <p:clrMap bg1="lt1" tx1="dk1" bg2="lt2" tx2="dk2" accent1="accent1" accent2="accent2" accent3="accent3" accent4="accent4" accent5="accent5" accent6="accent6" hlink="hlink" folHlink="folHlink"/>
  <p:sldLayoutIdLst>
    <p:sldLayoutId id="2147483652" r:id="rId1"/>
  </p:sldLayoutIdLst>
  <p:txStyles>
    <p:titleStyle>
      <a:lvl1pPr algn="ctr" defTabSz="3038715" rtl="0" eaLnBrk="1" latinLnBrk="0" hangingPunct="1">
        <a:spcBef>
          <a:spcPct val="0"/>
        </a:spcBef>
        <a:buNone/>
        <a:defRPr sz="6000" kern="1200">
          <a:solidFill>
            <a:schemeClr val="bg1"/>
          </a:solidFill>
          <a:latin typeface="Trebuchet MS" pitchFamily="34" charset="0"/>
          <a:ea typeface="+mj-ea"/>
          <a:cs typeface="+mj-cs"/>
        </a:defRPr>
      </a:lvl1pPr>
    </p:titleStyle>
    <p:bodyStyle>
      <a:lvl1pPr marL="1139518" indent="-1139518" algn="l" defTabSz="3038715" rtl="0" eaLnBrk="1" latinLnBrk="0" hangingPunct="1">
        <a:spcBef>
          <a:spcPct val="20000"/>
        </a:spcBef>
        <a:buFont typeface="Arial" pitchFamily="34" charset="0"/>
        <a:buChar char="•"/>
        <a:defRPr sz="10600" kern="1200">
          <a:solidFill>
            <a:schemeClr val="tx1"/>
          </a:solidFill>
          <a:latin typeface="+mn-lt"/>
          <a:ea typeface="+mn-ea"/>
          <a:cs typeface="+mn-cs"/>
        </a:defRPr>
      </a:lvl1pPr>
      <a:lvl2pPr marL="2468955" indent="-949598" algn="l" defTabSz="3038715" rtl="0" eaLnBrk="1" latinLnBrk="0" hangingPunct="1">
        <a:spcBef>
          <a:spcPct val="20000"/>
        </a:spcBef>
        <a:buFont typeface="Arial" pitchFamily="34" charset="0"/>
        <a:buChar char="–"/>
        <a:defRPr sz="9400" kern="1200">
          <a:solidFill>
            <a:schemeClr val="tx1"/>
          </a:solidFill>
          <a:latin typeface="+mn-lt"/>
          <a:ea typeface="+mn-ea"/>
          <a:cs typeface="+mn-cs"/>
        </a:defRPr>
      </a:lvl2pPr>
      <a:lvl3pPr marL="3798394" indent="-759679" algn="l" defTabSz="3038715" rtl="0" eaLnBrk="1" latinLnBrk="0" hangingPunct="1">
        <a:spcBef>
          <a:spcPct val="20000"/>
        </a:spcBef>
        <a:buFont typeface="Arial" pitchFamily="34" charset="0"/>
        <a:buChar char="•"/>
        <a:defRPr sz="8000" kern="1200">
          <a:solidFill>
            <a:schemeClr val="tx1"/>
          </a:solidFill>
          <a:latin typeface="+mn-lt"/>
          <a:ea typeface="+mn-ea"/>
          <a:cs typeface="+mn-cs"/>
        </a:defRPr>
      </a:lvl3pPr>
      <a:lvl4pPr marL="531775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4pPr>
      <a:lvl5pPr marL="683710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5pPr>
      <a:lvl6pPr marL="8356465"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6pPr>
      <a:lvl7pPr marL="987582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7pPr>
      <a:lvl8pPr marL="11395179"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8pPr>
      <a:lvl9pPr marL="1291453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9pPr>
    </p:bodyStyle>
    <p:otherStyle>
      <a:defPPr>
        <a:defRPr lang="en-US"/>
      </a:defPPr>
      <a:lvl1pPr marL="0" algn="l" defTabSz="3038715" rtl="0" eaLnBrk="1" latinLnBrk="0" hangingPunct="1">
        <a:defRPr sz="6000" kern="1200">
          <a:solidFill>
            <a:schemeClr val="tx1"/>
          </a:solidFill>
          <a:latin typeface="+mn-lt"/>
          <a:ea typeface="+mn-ea"/>
          <a:cs typeface="+mn-cs"/>
        </a:defRPr>
      </a:lvl1pPr>
      <a:lvl2pPr marL="1519358" algn="l" defTabSz="3038715" rtl="0" eaLnBrk="1" latinLnBrk="0" hangingPunct="1">
        <a:defRPr sz="6000" kern="1200">
          <a:solidFill>
            <a:schemeClr val="tx1"/>
          </a:solidFill>
          <a:latin typeface="+mn-lt"/>
          <a:ea typeface="+mn-ea"/>
          <a:cs typeface="+mn-cs"/>
        </a:defRPr>
      </a:lvl2pPr>
      <a:lvl3pPr marL="3038715" algn="l" defTabSz="3038715" rtl="0" eaLnBrk="1" latinLnBrk="0" hangingPunct="1">
        <a:defRPr sz="6000" kern="1200">
          <a:solidFill>
            <a:schemeClr val="tx1"/>
          </a:solidFill>
          <a:latin typeface="+mn-lt"/>
          <a:ea typeface="+mn-ea"/>
          <a:cs typeface="+mn-cs"/>
        </a:defRPr>
      </a:lvl3pPr>
      <a:lvl4pPr marL="4558071" algn="l" defTabSz="3038715" rtl="0" eaLnBrk="1" latinLnBrk="0" hangingPunct="1">
        <a:defRPr sz="6000" kern="1200">
          <a:solidFill>
            <a:schemeClr val="tx1"/>
          </a:solidFill>
          <a:latin typeface="+mn-lt"/>
          <a:ea typeface="+mn-ea"/>
          <a:cs typeface="+mn-cs"/>
        </a:defRPr>
      </a:lvl4pPr>
      <a:lvl5pPr marL="6077429" algn="l" defTabSz="3038715" rtl="0" eaLnBrk="1" latinLnBrk="0" hangingPunct="1">
        <a:defRPr sz="6000" kern="1200">
          <a:solidFill>
            <a:schemeClr val="tx1"/>
          </a:solidFill>
          <a:latin typeface="+mn-lt"/>
          <a:ea typeface="+mn-ea"/>
          <a:cs typeface="+mn-cs"/>
        </a:defRPr>
      </a:lvl5pPr>
      <a:lvl6pPr marL="7596786" algn="l" defTabSz="3038715" rtl="0" eaLnBrk="1" latinLnBrk="0" hangingPunct="1">
        <a:defRPr sz="6000" kern="1200">
          <a:solidFill>
            <a:schemeClr val="tx1"/>
          </a:solidFill>
          <a:latin typeface="+mn-lt"/>
          <a:ea typeface="+mn-ea"/>
          <a:cs typeface="+mn-cs"/>
        </a:defRPr>
      </a:lvl6pPr>
      <a:lvl7pPr marL="9116145" algn="l" defTabSz="3038715" rtl="0" eaLnBrk="1" latinLnBrk="0" hangingPunct="1">
        <a:defRPr sz="6000" kern="1200">
          <a:solidFill>
            <a:schemeClr val="tx1"/>
          </a:solidFill>
          <a:latin typeface="+mn-lt"/>
          <a:ea typeface="+mn-ea"/>
          <a:cs typeface="+mn-cs"/>
        </a:defRPr>
      </a:lvl7pPr>
      <a:lvl8pPr marL="10635501" algn="l" defTabSz="3038715" rtl="0" eaLnBrk="1" latinLnBrk="0" hangingPunct="1">
        <a:defRPr sz="6000" kern="1200">
          <a:solidFill>
            <a:schemeClr val="tx1"/>
          </a:solidFill>
          <a:latin typeface="+mn-lt"/>
          <a:ea typeface="+mn-ea"/>
          <a:cs typeface="+mn-cs"/>
        </a:defRPr>
      </a:lvl8pPr>
      <a:lvl9pPr marL="12154859" algn="l" defTabSz="3038715" rtl="0" eaLnBrk="1" latinLnBrk="0" hangingPunct="1">
        <a:defRPr sz="6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8593" name="Text Placeholder 1"/>
          <p:cNvSpPr>
            <a:spLocks noGrp="1"/>
          </p:cNvSpPr>
          <p:nvPr>
            <p:ph type="body" sz="quarter" idx="10"/>
          </p:nvPr>
        </p:nvSpPr>
        <p:spPr>
          <a:xfrm>
            <a:off x="467394" y="5292544"/>
            <a:ext cx="10379200" cy="5687248"/>
          </a:xfrm>
        </p:spPr>
        <p:txBody>
          <a:bodyPr/>
          <a:lstStyle/>
          <a:p>
            <a:pPr>
              <a:buFont typeface="Wingdings" panose="05000000000000000000" pitchFamily="2" charset="2"/>
              <a:buChar char="Ø"/>
            </a:pPr>
            <a:r>
              <a:rPr lang="en-US" altLang="en-US" sz="2800" dirty="0">
                <a:solidFill>
                  <a:schemeClr val="tx1"/>
                </a:solidFill>
                <a:latin typeface="Times New Roman" panose="02020603050405020304" pitchFamily="18" charset="0"/>
                <a:cs typeface="Times New Roman" panose="02020603050405020304" pitchFamily="18" charset="0"/>
              </a:rPr>
              <a:t>When people travel  to different places or has to migrate for some work related shifts for few days, they don’t  know about the food items that are authentic in that particular place, In this scenario they eat food at some random places like KFC etc. Just to let go of hunger, so in this case a chatbot can help us to find the best cuisines and authentic food </a:t>
            </a:r>
            <a:r>
              <a:rPr lang="en-US" altLang="en-US" sz="2800" dirty="0">
                <a:solidFill>
                  <a:schemeClr val="tx1"/>
                </a:solidFill>
                <a:latin typeface="Times New Roman" panose="02020603050405020304" pitchFamily="18" charset="0"/>
              </a:rPr>
              <a:t>t</a:t>
            </a:r>
            <a:r>
              <a:rPr lang="en-US" altLang="en-US" sz="2800" dirty="0">
                <a:solidFill>
                  <a:schemeClr val="tx1"/>
                </a:solidFill>
                <a:latin typeface="Times New Roman" panose="02020603050405020304" pitchFamily="18" charset="0"/>
                <a:cs typeface="Times New Roman" panose="02020603050405020304" pitchFamily="18" charset="0"/>
              </a:rPr>
              <a:t>his chatbot also suggest the calories of that food item.</a:t>
            </a:r>
          </a:p>
          <a:p>
            <a:pPr>
              <a:buFont typeface="Wingdings" panose="05000000000000000000" pitchFamily="2" charset="2"/>
              <a:buChar char="Ø"/>
            </a:pPr>
            <a:r>
              <a:rPr lang="en-US" sz="2400" b="0" i="0" dirty="0">
                <a:effectLst/>
                <a:latin typeface="Times New Roman" panose="02020603050405020304" pitchFamily="18" charset="0"/>
                <a:cs typeface="Times New Roman" panose="02020603050405020304" pitchFamily="18" charset="0"/>
              </a:rPr>
              <a:t>. </a:t>
            </a:r>
            <a:r>
              <a:rPr lang="en-US" sz="2800" b="0" i="0" dirty="0">
                <a:solidFill>
                  <a:schemeClr val="tx1"/>
                </a:solidFill>
                <a:effectLst/>
                <a:latin typeface="Times New Roman" panose="02020603050405020304" pitchFamily="18" charset="0"/>
                <a:cs typeface="Times New Roman" panose="02020603050405020304" pitchFamily="18" charset="0"/>
              </a:rPr>
              <a:t>An allergic reaction to a specific type of food can look slightly different for everyone.so, In this case a chatbot can suggest us the food according to our preferences.</a:t>
            </a:r>
            <a:endParaRPr lang="en-US" altLang="zh-CN" sz="28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altLang="en-US" sz="2800" dirty="0">
              <a:solidFill>
                <a:schemeClr val="tx1"/>
              </a:solidFill>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sz="2800" dirty="0">
              <a:solidFill>
                <a:schemeClr val="tx1"/>
              </a:solidFill>
              <a:latin typeface="Times New Roman" panose="02020603050405020304" pitchFamily="18" charset="0"/>
              <a:cs typeface="Times New Roman" panose="02020603050405020304" pitchFamily="18" charset="0"/>
            </a:endParaRPr>
          </a:p>
          <a:p>
            <a:endParaRPr lang="en-US" dirty="0">
              <a:solidFill>
                <a:schemeClr val="tx1"/>
              </a:solidFill>
            </a:endParaRPr>
          </a:p>
        </p:txBody>
      </p:sp>
      <p:sp>
        <p:nvSpPr>
          <p:cNvPr id="1048594" name="Text Placeholder 2"/>
          <p:cNvSpPr>
            <a:spLocks noGrp="1"/>
          </p:cNvSpPr>
          <p:nvPr>
            <p:ph type="body" sz="quarter" idx="11"/>
          </p:nvPr>
        </p:nvSpPr>
        <p:spPr>
          <a:xfrm>
            <a:off x="449463" y="4405787"/>
            <a:ext cx="10093882" cy="558738"/>
          </a:xfrm>
        </p:spPr>
        <p:txBody>
          <a:bodyPr/>
          <a:lstStyle/>
          <a:p>
            <a:r>
              <a:rPr lang="en-US" dirty="0"/>
              <a:t>INTRODUCTION</a:t>
            </a:r>
          </a:p>
        </p:txBody>
      </p:sp>
      <p:sp>
        <p:nvSpPr>
          <p:cNvPr id="1048595" name="Text Placeholder 3"/>
          <p:cNvSpPr>
            <a:spLocks noGrp="1"/>
          </p:cNvSpPr>
          <p:nvPr>
            <p:ph type="body" sz="quarter" idx="20"/>
          </p:nvPr>
        </p:nvSpPr>
        <p:spPr>
          <a:xfrm>
            <a:off x="472901" y="9765427"/>
            <a:ext cx="10096349" cy="566030"/>
          </a:xfrm>
        </p:spPr>
        <p:txBody>
          <a:bodyPr/>
          <a:lstStyle/>
          <a:p>
            <a:r>
              <a:rPr lang="en-US" dirty="0"/>
              <a:t>OBJECTIVES</a:t>
            </a:r>
          </a:p>
        </p:txBody>
      </p:sp>
      <p:sp>
        <p:nvSpPr>
          <p:cNvPr id="1048596" name="Text Placeholder 4"/>
          <p:cNvSpPr>
            <a:spLocks noGrp="1"/>
          </p:cNvSpPr>
          <p:nvPr>
            <p:ph type="body" sz="quarter" idx="25"/>
          </p:nvPr>
        </p:nvSpPr>
        <p:spPr>
          <a:xfrm>
            <a:off x="10846594" y="4355248"/>
            <a:ext cx="10093752" cy="566030"/>
          </a:xfrm>
        </p:spPr>
        <p:txBody>
          <a:bodyPr/>
          <a:lstStyle/>
          <a:p>
            <a:r>
              <a:rPr lang="en-US" dirty="0"/>
              <a:t>RESULTS</a:t>
            </a:r>
          </a:p>
        </p:txBody>
      </p:sp>
      <p:sp>
        <p:nvSpPr>
          <p:cNvPr id="1048598" name="Text Placeholder 6"/>
          <p:cNvSpPr>
            <a:spLocks noGrp="1"/>
          </p:cNvSpPr>
          <p:nvPr>
            <p:ph type="body" sz="quarter" idx="27"/>
          </p:nvPr>
        </p:nvSpPr>
        <p:spPr>
          <a:xfrm>
            <a:off x="483382" y="19748331"/>
            <a:ext cx="10090978" cy="566030"/>
          </a:xfrm>
        </p:spPr>
        <p:txBody>
          <a:bodyPr/>
          <a:lstStyle/>
          <a:p>
            <a:r>
              <a:rPr lang="en-US" dirty="0"/>
              <a:t>CONCLUSION</a:t>
            </a:r>
          </a:p>
        </p:txBody>
      </p:sp>
      <p:sp>
        <p:nvSpPr>
          <p:cNvPr id="1048599" name="Text Placeholder 7"/>
          <p:cNvSpPr>
            <a:spLocks noGrp="1"/>
          </p:cNvSpPr>
          <p:nvPr>
            <p:ph type="body" sz="quarter" idx="28"/>
          </p:nvPr>
        </p:nvSpPr>
        <p:spPr>
          <a:xfrm>
            <a:off x="414983" y="20843625"/>
            <a:ext cx="10094847" cy="7737233"/>
          </a:xfrm>
        </p:spPr>
        <p:txBody>
          <a:bodyPr/>
          <a:lstStyle/>
          <a:p>
            <a:pPr algn="just">
              <a:lnSpc>
                <a:spcPct val="107000"/>
              </a:lnSpc>
              <a:spcAft>
                <a:spcPts val="800"/>
              </a:spcAft>
            </a:pPr>
            <a:endParaRPr lang="en-US" sz="1800" kern="100" dirty="0">
              <a:effectLst/>
              <a:latin typeface="Times New Roman" panose="02020603050405020304" pitchFamily="18" charset="0"/>
              <a:ea typeface="Calibri" panose="020F0502020204030204" pitchFamily="34" charset="0"/>
              <a:cs typeface="SimSun" panose="02010600030101010101" pitchFamily="2" charset="-122"/>
            </a:endParaRPr>
          </a:p>
          <a:p>
            <a:pPr algn="just">
              <a:lnSpc>
                <a:spcPct val="107000"/>
              </a:lnSpc>
              <a:spcAft>
                <a:spcPts val="800"/>
              </a:spcAft>
            </a:pPr>
            <a:r>
              <a:rPr lang="en-US" sz="2800" kern="100" dirty="0">
                <a:solidFill>
                  <a:schemeClr val="tx1"/>
                </a:solidFill>
                <a:latin typeface="Times New Roman" panose="02020603050405020304" pitchFamily="18" charset="0"/>
                <a:ea typeface="Calibri" panose="020F0502020204030204" pitchFamily="34" charset="0"/>
              </a:rPr>
              <a:t>In</a:t>
            </a:r>
            <a:r>
              <a:rPr lang="en-US" sz="2800" kern="100" dirty="0">
                <a:solidFill>
                  <a:schemeClr val="tx1"/>
                </a:solidFill>
                <a:effectLst/>
                <a:latin typeface="Times New Roman" panose="02020603050405020304" pitchFamily="18" charset="0"/>
                <a:ea typeface="Calibri" panose="020F0502020204030204" pitchFamily="34" charset="0"/>
              </a:rPr>
              <a:t> this rich landscape of food and flavor that we embark on a journey to introduce our innovative project—a chatbot designed to be your culinary companion. Our mission is simple yet profound: to provide you with a trusty, intuitive, and personalized guide for restaurant</a:t>
            </a:r>
            <a:r>
              <a:rPr lang="en-IN" sz="2800" kern="100" dirty="0">
                <a:solidFill>
                  <a:schemeClr val="tx1"/>
                </a:solidFill>
                <a:latin typeface="Times New Roman" panose="02020603050405020304" pitchFamily="18" charset="0"/>
                <a:ea typeface="Calibri" panose="020F0502020204030204" pitchFamily="34" charset="0"/>
              </a:rPr>
              <a:t> </a:t>
            </a:r>
            <a:r>
              <a:rPr lang="en-US" sz="2800" kern="100" dirty="0">
                <a:solidFill>
                  <a:schemeClr val="tx1"/>
                </a:solidFill>
                <a:effectLst/>
                <a:latin typeface="Times New Roman" panose="02020603050405020304" pitchFamily="18" charset="0"/>
                <a:ea typeface="Calibri" panose="020F0502020204030204" pitchFamily="34" charset="0"/>
              </a:rPr>
              <a:t>recommendations and the discovery of authentic cuisines specific to your location.</a:t>
            </a:r>
            <a:endParaRPr lang="en-IN" sz="2800" kern="100" dirty="0">
              <a:solidFill>
                <a:schemeClr val="tx1"/>
              </a:solidFill>
              <a:effectLst/>
              <a:latin typeface="Times New Roman" panose="02020603050405020304" pitchFamily="18" charset="0"/>
              <a:ea typeface="Calibri" panose="020F0502020204030204" pitchFamily="34" charset="0"/>
            </a:endParaRPr>
          </a:p>
          <a:p>
            <a:r>
              <a:rPr lang="en-US" sz="2800" b="1" kern="100" dirty="0">
                <a:solidFill>
                  <a:schemeClr val="tx1"/>
                </a:solidFill>
                <a:effectLst/>
                <a:latin typeface="Times New Roman" panose="02020603050405020304" pitchFamily="18" charset="0"/>
                <a:ea typeface="Calibri" panose="020F0502020204030204" pitchFamily="34" charset="0"/>
              </a:rPr>
              <a:t> </a:t>
            </a:r>
            <a:r>
              <a:rPr lang="en-US" sz="2800" kern="0" dirty="0">
                <a:solidFill>
                  <a:schemeClr val="tx1"/>
                </a:solidFill>
                <a:effectLst/>
                <a:latin typeface="Times New Roman" panose="02020603050405020304" pitchFamily="18" charset="0"/>
                <a:ea typeface="Times New Roman" panose="02020603050405020304" pitchFamily="18" charset="0"/>
              </a:rPr>
              <a:t> </a:t>
            </a:r>
            <a:endParaRPr lang="en-IN" sz="2800" kern="100" dirty="0">
              <a:solidFill>
                <a:schemeClr val="tx1"/>
              </a:solidFill>
              <a:effectLst/>
              <a:latin typeface="Times New Roman" panose="02020603050405020304" pitchFamily="18" charset="0"/>
              <a:ea typeface="Calibri" panose="020F0502020204030204" pitchFamily="34" charset="0"/>
            </a:endParaRPr>
          </a:p>
          <a:p>
            <a:pPr algn="just">
              <a:lnSpc>
                <a:spcPct val="107000"/>
              </a:lnSpc>
              <a:spcAft>
                <a:spcPts val="800"/>
              </a:spcAft>
            </a:pPr>
            <a:r>
              <a:rPr lang="en-US" sz="2800" kern="100" dirty="0">
                <a:solidFill>
                  <a:schemeClr val="tx1"/>
                </a:solidFill>
                <a:effectLst/>
                <a:latin typeface="Times New Roman" panose="02020603050405020304" pitchFamily="18" charset="0"/>
                <a:ea typeface="Calibri" panose="020F0502020204030204" pitchFamily="34" charset="0"/>
              </a:rPr>
              <a:t>This innovative chatbot transcends the conventional boundaries of restaurant recommendation systems. Its adaptability lies not only in suggesting authentic eateries but also in recognizing and catering to individual tastes, dietary preferences, and even mood-based cravings. Through continuous learning from user interactions, it refines its suggestions, incorporating feedback to curate personalized dining experiences.</a:t>
            </a:r>
            <a:endParaRPr lang="en-IN" sz="2800" kern="100" dirty="0">
              <a:solidFill>
                <a:schemeClr val="tx1"/>
              </a:solidFill>
              <a:effectLst/>
              <a:latin typeface="Times New Roman" panose="02020603050405020304" pitchFamily="18" charset="0"/>
              <a:ea typeface="Calibri" panose="020F0502020204030204" pitchFamily="34" charset="0"/>
            </a:endParaRPr>
          </a:p>
          <a:p>
            <a:pPr algn="just">
              <a:lnSpc>
                <a:spcPct val="107000"/>
              </a:lnSpc>
              <a:spcAft>
                <a:spcPts val="800"/>
              </a:spcAft>
            </a:pPr>
            <a:r>
              <a:rPr lang="en-US" sz="2800" kern="100" dirty="0">
                <a:solidFill>
                  <a:schemeClr val="tx1"/>
                </a:solidFill>
                <a:effectLst/>
                <a:latin typeface="Times New Roman" panose="02020603050405020304" pitchFamily="18" charset="0"/>
                <a:ea typeface="Calibri" panose="020F0502020204030204" pitchFamily="34" charset="0"/>
              </a:rPr>
              <a:t> </a:t>
            </a:r>
            <a:endParaRPr lang="en-IN" sz="2800" kern="100" dirty="0">
              <a:solidFill>
                <a:schemeClr val="tx1"/>
              </a:solidFill>
              <a:effectLst/>
              <a:latin typeface="Times New Roman" panose="02020603050405020304" pitchFamily="18" charset="0"/>
              <a:ea typeface="Calibri" panose="020F0502020204030204" pitchFamily="34" charset="0"/>
            </a:endParaRPr>
          </a:p>
          <a:p>
            <a:pPr algn="just">
              <a:lnSpc>
                <a:spcPct val="107000"/>
              </a:lnSpc>
              <a:spcAft>
                <a:spcPts val="800"/>
              </a:spcAft>
            </a:pPr>
            <a:endParaRPr lang="en-IN" sz="2800" kern="100" dirty="0">
              <a:effectLst/>
              <a:latin typeface="Times New Roman" panose="02020603050405020304" pitchFamily="18" charset="0"/>
              <a:ea typeface="Calibri" panose="020F0502020204030204" pitchFamily="34" charset="0"/>
            </a:endParaRPr>
          </a:p>
          <a:p>
            <a:endParaRPr lang="en-US" dirty="0"/>
          </a:p>
        </p:txBody>
      </p:sp>
      <p:sp>
        <p:nvSpPr>
          <p:cNvPr id="1048602" name="Text Placeholder 10"/>
          <p:cNvSpPr>
            <a:spLocks noGrp="1"/>
          </p:cNvSpPr>
          <p:nvPr>
            <p:ph type="body" sz="quarter" idx="96"/>
          </p:nvPr>
        </p:nvSpPr>
        <p:spPr>
          <a:xfrm>
            <a:off x="6522720" y="11923723"/>
            <a:ext cx="3367034" cy="1156008"/>
          </a:xfrm>
        </p:spPr>
        <p:txBody>
          <a:bodyPr/>
          <a:lstStyle/>
          <a:p>
            <a:pPr algn="just">
              <a:lnSpc>
                <a:spcPct val="107000"/>
              </a:lnSpc>
              <a:spcAft>
                <a:spcPts val="800"/>
              </a:spcAft>
            </a:pPr>
            <a:r>
              <a:rPr lang="en-US" sz="2400" kern="0" dirty="0">
                <a:solidFill>
                  <a:srgbClr val="000000"/>
                </a:solidFill>
                <a:latin typeface="Times New Roman" panose="02020603050405020304" pitchFamily="18" charset="0"/>
                <a:ea typeface="Times New Roman" panose="02020603050405020304" pitchFamily="18" charset="0"/>
                <a:cs typeface="SimSun" panose="02010600030101010101" pitchFamily="2" charset="-122"/>
              </a:rPr>
              <a:t>  </a:t>
            </a:r>
          </a:p>
          <a:p>
            <a:pPr algn="just">
              <a:lnSpc>
                <a:spcPct val="107000"/>
              </a:lnSpc>
              <a:spcAft>
                <a:spcPts val="800"/>
              </a:spcAft>
            </a:pPr>
            <a:endParaRPr lang="en-IN" sz="1800" kern="100" dirty="0">
              <a:effectLst/>
              <a:latin typeface="Calibri" panose="020F0502020204030204" pitchFamily="34" charset="0"/>
              <a:ea typeface="Calibri" panose="020F0502020204030204" pitchFamily="34" charset="0"/>
              <a:cs typeface="SimSun" panose="02010600030101010101" pitchFamily="2" charset="-122"/>
            </a:endParaRPr>
          </a:p>
        </p:txBody>
      </p:sp>
      <p:sp>
        <p:nvSpPr>
          <p:cNvPr id="1048603" name="Text Placeholder 11"/>
          <p:cNvSpPr>
            <a:spLocks noGrp="1"/>
          </p:cNvSpPr>
          <p:nvPr>
            <p:ph type="body" sz="quarter" idx="150"/>
          </p:nvPr>
        </p:nvSpPr>
        <p:spPr>
          <a:xfrm>
            <a:off x="2890078" y="2820644"/>
            <a:ext cx="17165762" cy="544759"/>
          </a:xfrm>
        </p:spPr>
        <p:txBody>
          <a:bodyPr>
            <a:normAutofit/>
          </a:bodyPr>
          <a:lstStyle/>
          <a:p>
            <a:r>
              <a:rPr lang="en-US" dirty="0"/>
              <a:t>SRIJA: 2003A51043, NIHARIKA:2003A51060, SANKEERTH:2003A51101, MANIDEEP:2003A51027, DINESH:2103A51L32</a:t>
            </a:r>
          </a:p>
        </p:txBody>
      </p:sp>
      <p:sp>
        <p:nvSpPr>
          <p:cNvPr id="1048604" name="Text Placeholder 12"/>
          <p:cNvSpPr>
            <a:spLocks noGrp="1"/>
          </p:cNvSpPr>
          <p:nvPr>
            <p:ph type="body" sz="quarter" idx="151"/>
          </p:nvPr>
        </p:nvSpPr>
        <p:spPr>
          <a:xfrm>
            <a:off x="2890078" y="1295506"/>
            <a:ext cx="15608232" cy="1483106"/>
          </a:xfrm>
        </p:spPr>
        <p:txBody>
          <a:bodyPr>
            <a:normAutofit fontScale="89375" lnSpcReduction="10000"/>
          </a:bodyPr>
          <a:lstStyle/>
          <a:p>
            <a:r>
              <a:rPr lang="en-US" sz="3200" dirty="0"/>
              <a:t>SR UNIVERSITY</a:t>
            </a:r>
          </a:p>
          <a:p>
            <a:r>
              <a:rPr lang="en-US" sz="3200" dirty="0"/>
              <a:t> TEAM-58</a:t>
            </a:r>
          </a:p>
          <a:p>
            <a:r>
              <a:rPr lang="en-US" sz="3200" dirty="0"/>
              <a:t>        Guide: </a:t>
            </a:r>
            <a:r>
              <a:rPr lang="en-US" sz="3200" dirty="0" err="1"/>
              <a:t>B.Narsimhulu</a:t>
            </a:r>
            <a:r>
              <a:rPr lang="en-US" sz="3200" dirty="0"/>
              <a:t> sir</a:t>
            </a:r>
          </a:p>
          <a:p>
            <a:endParaRPr lang="en-US" dirty="0"/>
          </a:p>
          <a:p>
            <a:endParaRPr lang="en-US" dirty="0"/>
          </a:p>
        </p:txBody>
      </p:sp>
      <p:sp>
        <p:nvSpPr>
          <p:cNvPr id="1048605" name="Text Placeholder 13"/>
          <p:cNvSpPr>
            <a:spLocks noGrp="1"/>
          </p:cNvSpPr>
          <p:nvPr>
            <p:ph type="body" sz="quarter" idx="153"/>
          </p:nvPr>
        </p:nvSpPr>
        <p:spPr/>
        <p:txBody>
          <a:bodyPr/>
          <a:lstStyle/>
          <a:p>
            <a:r>
              <a:rPr lang="en-US" dirty="0"/>
              <a:t> CHATBOT FOR FOOD EXPLORER</a:t>
            </a:r>
          </a:p>
        </p:txBody>
      </p:sp>
      <p:pic>
        <p:nvPicPr>
          <p:cNvPr id="2097157" name="Picture 21"/>
          <p:cNvPicPr>
            <a:picLocks noChangeAspect="1"/>
          </p:cNvPicPr>
          <p:nvPr/>
        </p:nvPicPr>
        <p:blipFill>
          <a:blip r:embed="rId3"/>
          <a:stretch>
            <a:fillRect/>
          </a:stretch>
        </p:blipFill>
        <p:spPr>
          <a:xfrm>
            <a:off x="16979702" y="880110"/>
            <a:ext cx="4315360" cy="1483106"/>
          </a:xfrm>
          <a:prstGeom prst="rect">
            <a:avLst/>
          </a:prstGeom>
        </p:spPr>
      </p:pic>
      <p:sp>
        <p:nvSpPr>
          <p:cNvPr id="4" name="Text Placeholder 5">
            <a:extLst>
              <a:ext uri="{FF2B5EF4-FFF2-40B4-BE49-F238E27FC236}">
                <a16:creationId xmlns:a16="http://schemas.microsoft.com/office/drawing/2014/main" id="{C024CE94-E4A0-2C5C-C48A-B2EFF21C209B}"/>
              </a:ext>
            </a:extLst>
          </p:cNvPr>
          <p:cNvSpPr txBox="1">
            <a:spLocks/>
          </p:cNvSpPr>
          <p:nvPr/>
        </p:nvSpPr>
        <p:spPr>
          <a:xfrm>
            <a:off x="491908" y="10705397"/>
            <a:ext cx="10101856" cy="8555726"/>
          </a:xfrm>
          <a:prstGeom prst="rect">
            <a:avLst/>
          </a:prstGeom>
        </p:spPr>
        <p:txBody>
          <a:bodyPr wrap="square" lIns="158267" tIns="158267" rIns="158267" bIns="158267" anchor="t" anchorCtr="0">
            <a:spAutoFit/>
          </a:bodyPr>
          <a:lstStyle>
            <a:lvl1pPr marL="0" indent="0" algn="l" defTabSz="3038715" rtl="0" eaLnBrk="1" latinLnBrk="0" hangingPunct="1">
              <a:spcBef>
                <a:spcPct val="20000"/>
              </a:spcBef>
              <a:buFont typeface="Arial" pitchFamily="34" charset="0"/>
              <a:buNone/>
              <a:defRPr sz="2000" kern="1200">
                <a:solidFill>
                  <a:schemeClr val="accent5">
                    <a:lumMod val="50000"/>
                  </a:schemeClr>
                </a:solidFill>
                <a:latin typeface="Century Gothic" panose="020B0502020202020204" pitchFamily="34" charset="0"/>
                <a:ea typeface="+mn-ea"/>
                <a:cs typeface="Times New Roman" panose="02020603050405020304" pitchFamily="18" charset="0"/>
              </a:defRPr>
            </a:lvl1pPr>
            <a:lvl2pPr marL="1028732" indent="-395666" algn="l" defTabSz="3038715" rtl="0" eaLnBrk="1" latinLnBrk="0" hangingPunct="1">
              <a:spcBef>
                <a:spcPct val="20000"/>
              </a:spcBef>
              <a:buFont typeface="Arial" pitchFamily="34" charset="0"/>
              <a:buChar char="–"/>
              <a:defRPr sz="1700" kern="1200">
                <a:solidFill>
                  <a:schemeClr val="tx1"/>
                </a:solidFill>
                <a:latin typeface="Trebuchet MS" pitchFamily="34" charset="0"/>
                <a:ea typeface="+mn-ea"/>
                <a:cs typeface="+mn-cs"/>
              </a:defRPr>
            </a:lvl2pPr>
            <a:lvl3pPr marL="1424397" indent="-395666" algn="l" defTabSz="3038715" rtl="0" eaLnBrk="1" latinLnBrk="0" hangingPunct="1">
              <a:spcBef>
                <a:spcPct val="20000"/>
              </a:spcBef>
              <a:buFont typeface="Arial" pitchFamily="34" charset="0"/>
              <a:buChar char="•"/>
              <a:defRPr sz="1700" kern="1200">
                <a:solidFill>
                  <a:schemeClr val="tx1"/>
                </a:solidFill>
                <a:latin typeface="Trebuchet MS" pitchFamily="34" charset="0"/>
                <a:ea typeface="+mn-ea"/>
                <a:cs typeface="+mn-cs"/>
              </a:defRPr>
            </a:lvl3pPr>
            <a:lvl4pPr marL="1859630" indent="-435233" algn="l" defTabSz="3038715" rtl="0" eaLnBrk="1" latinLnBrk="0" hangingPunct="1">
              <a:spcBef>
                <a:spcPct val="20000"/>
              </a:spcBef>
              <a:buFont typeface="Arial" pitchFamily="34" charset="0"/>
              <a:buChar char="–"/>
              <a:defRPr sz="1700" kern="1200">
                <a:solidFill>
                  <a:schemeClr val="tx1"/>
                </a:solidFill>
                <a:latin typeface="Trebuchet MS" pitchFamily="34" charset="0"/>
                <a:ea typeface="+mn-ea"/>
                <a:cs typeface="+mn-cs"/>
              </a:defRPr>
            </a:lvl4pPr>
            <a:lvl5pPr marL="2176163" indent="-316533" algn="l" defTabSz="3038715" rtl="0" eaLnBrk="1" latinLnBrk="0" hangingPunct="1">
              <a:spcBef>
                <a:spcPct val="20000"/>
              </a:spcBef>
              <a:buFont typeface="Arial" pitchFamily="34" charset="0"/>
              <a:buChar char="»"/>
              <a:defRPr sz="1700" kern="1200">
                <a:solidFill>
                  <a:schemeClr val="tx1"/>
                </a:solidFill>
                <a:latin typeface="Trebuchet MS" pitchFamily="34" charset="0"/>
                <a:ea typeface="+mn-ea"/>
                <a:cs typeface="+mn-cs"/>
              </a:defRPr>
            </a:lvl5pPr>
            <a:lvl6pPr marL="8356465"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6pPr>
            <a:lvl7pPr marL="9875821"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7pPr>
            <a:lvl8pPr marL="11395179"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8pPr>
            <a:lvl9pPr marL="12914537" indent="-759679" algn="l" defTabSz="3038715" rtl="0" eaLnBrk="1" latinLnBrk="0" hangingPunct="1">
              <a:spcBef>
                <a:spcPct val="20000"/>
              </a:spcBef>
              <a:buFont typeface="Arial" pitchFamily="34" charset="0"/>
              <a:buChar char="•"/>
              <a:defRPr sz="6700" kern="1200">
                <a:solidFill>
                  <a:schemeClr val="tx1"/>
                </a:solidFill>
                <a:latin typeface="+mn-lt"/>
                <a:ea typeface="+mn-ea"/>
                <a:cs typeface="+mn-cs"/>
              </a:defRPr>
            </a:lvl9pPr>
          </a:lstStyle>
          <a:p>
            <a:r>
              <a:rPr lang="en-US" sz="3200" b="1" kern="0" dirty="0">
                <a:solidFill>
                  <a:srgbClr val="000000"/>
                </a:solidFill>
                <a:latin typeface="Times New Roman" panose="02020603050405020304" pitchFamily="18" charset="0"/>
                <a:ea typeface="Times New Roman" panose="02020603050405020304" pitchFamily="18" charset="0"/>
              </a:rPr>
              <a:t>Dialog flow - Conversational Interface:</a:t>
            </a:r>
            <a:endParaRPr lang="en-IN" sz="3200" kern="100" dirty="0">
              <a:latin typeface="Times New Roman" panose="02020603050405020304" pitchFamily="18" charset="0"/>
              <a:ea typeface="Calibri" panose="020F0502020204030204" pitchFamily="34" charset="0"/>
            </a:endParaRPr>
          </a:p>
          <a:p>
            <a:r>
              <a:rPr lang="en-US" sz="2800" kern="0" dirty="0">
                <a:solidFill>
                  <a:srgbClr val="000000"/>
                </a:solidFill>
                <a:latin typeface="Times New Roman" panose="02020603050405020304" pitchFamily="18" charset="0"/>
                <a:ea typeface="Times New Roman" panose="02020603050405020304" pitchFamily="18" charset="0"/>
              </a:rPr>
              <a:t>We've chosen Dialog flow as the central component of our chatbot's interface. It enables users to communicate with the chatbot through natural language, just as if they were having a conversation with a knowledgeable friend. Users can ask questions, give commands, and provide feedback in their own words. Dialog flow helps us understand what users want and respond appropriately. </a:t>
            </a:r>
          </a:p>
          <a:p>
            <a:endParaRPr lang="en-IN" sz="2800" kern="100" dirty="0">
              <a:latin typeface="Times New Roman" panose="02020603050405020304" pitchFamily="18" charset="0"/>
              <a:ea typeface="Calibri" panose="020F0502020204030204" pitchFamily="34" charset="0"/>
            </a:endParaRPr>
          </a:p>
          <a:p>
            <a:r>
              <a:rPr lang="en-US" sz="3200" b="1" kern="0" dirty="0">
                <a:solidFill>
                  <a:srgbClr val="000000"/>
                </a:solidFill>
                <a:latin typeface="Times New Roman" panose="02020603050405020304" pitchFamily="18" charset="0"/>
                <a:ea typeface="Times New Roman" panose="02020603050405020304" pitchFamily="18" charset="0"/>
              </a:rPr>
              <a:t>End-to-End Natural Language Processing (NLP) - Understanding User Input:</a:t>
            </a:r>
            <a:endParaRPr lang="en-IN" sz="3200" kern="100" dirty="0">
              <a:latin typeface="Times New Roman" panose="02020603050405020304" pitchFamily="18" charset="0"/>
              <a:ea typeface="Calibri" panose="020F0502020204030204" pitchFamily="34" charset="0"/>
            </a:endParaRPr>
          </a:p>
          <a:p>
            <a:r>
              <a:rPr lang="en-US" sz="2800" kern="0" dirty="0">
                <a:solidFill>
                  <a:srgbClr val="000000"/>
                </a:solidFill>
                <a:latin typeface="Times New Roman" panose="02020603050405020304" pitchFamily="18" charset="0"/>
                <a:ea typeface="Times New Roman" panose="02020603050405020304" pitchFamily="18" charset="0"/>
              </a:rPr>
              <a:t>End-to-end NLP plays a crucial role in our chatbot's ability to understand and respond to users. When a user asks a question or makes a request, the chatbot uses NLP to analyze the text and extract key information. For instance, it can determine the user's location, cuisine preferences, or any specific restaurant names mentioned. This deep understanding allows our chatbot to provide relevant and context-aware responses.</a:t>
            </a:r>
            <a:endParaRPr lang="en-IN" sz="2800" kern="100" dirty="0">
              <a:latin typeface="Times New Roman" panose="02020603050405020304" pitchFamily="18" charset="0"/>
              <a:ea typeface="Calibri" panose="020F0502020204030204" pitchFamily="34" charset="0"/>
            </a:endParaRPr>
          </a:p>
          <a:p>
            <a:endParaRPr lang="en-US" dirty="0"/>
          </a:p>
        </p:txBody>
      </p:sp>
      <p:pic>
        <p:nvPicPr>
          <p:cNvPr id="11" name="Content Placeholder 3">
            <a:extLst>
              <a:ext uri="{FF2B5EF4-FFF2-40B4-BE49-F238E27FC236}">
                <a16:creationId xmlns:a16="http://schemas.microsoft.com/office/drawing/2014/main" id="{82C38864-B2AD-613A-E88F-38C6535B6F24}"/>
              </a:ext>
            </a:extLst>
          </p:cNvPr>
          <p:cNvPicPr>
            <a:picLocks noGrp="1" noChangeAspect="1"/>
          </p:cNvPicPr>
          <p:nvPr/>
        </p:nvPicPr>
        <p:blipFill>
          <a:blip r:embed="rId4"/>
          <a:stretch>
            <a:fillRect/>
          </a:stretch>
        </p:blipFill>
        <p:spPr>
          <a:xfrm>
            <a:off x="11032408" y="5291105"/>
            <a:ext cx="9907938" cy="3219849"/>
          </a:xfrm>
          <a:prstGeom prst="rect">
            <a:avLst/>
          </a:prstGeom>
        </p:spPr>
      </p:pic>
      <p:sp>
        <p:nvSpPr>
          <p:cNvPr id="12" name="Content Placeholder 3">
            <a:extLst>
              <a:ext uri="{FF2B5EF4-FFF2-40B4-BE49-F238E27FC236}">
                <a16:creationId xmlns:a16="http://schemas.microsoft.com/office/drawing/2014/main" id="{0610E58D-738A-20F9-0086-7F449373E937}"/>
              </a:ext>
            </a:extLst>
          </p:cNvPr>
          <p:cNvSpPr>
            <a:spLocks noGrp="1"/>
          </p:cNvSpPr>
          <p:nvPr/>
        </p:nvSpPr>
        <p:spPr>
          <a:xfrm>
            <a:off x="11496502" y="8824151"/>
            <a:ext cx="9464361" cy="716280"/>
          </a:xfrm>
          <a:prstGeom prst="rect">
            <a:avLst/>
          </a:prstGeom>
        </p:spPr>
        <p:txBody>
          <a:bodyPr vert="horz" lIns="91440" tIns="45720" rIns="91440" bIns="45720" rtlCol="0" anchor="ctr">
            <a:normAutofit/>
          </a:bodyPr>
          <a:lst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0" indent="0">
              <a:buNone/>
            </a:pPr>
            <a:r>
              <a:rPr lang="en-IN" sz="1800" dirty="0">
                <a:solidFill>
                  <a:schemeClr val="tx1"/>
                </a:solidFill>
                <a:latin typeface="Times New Roman" panose="02020603050405020304" pitchFamily="18" charset="0"/>
                <a:cs typeface="Times New Roman" panose="02020603050405020304" pitchFamily="18" charset="0"/>
              </a:rPr>
              <a:t>This is the front page of our project. If we click the button “explore food” it moves to next page</a:t>
            </a:r>
            <a:r>
              <a:rPr lang="en-IN" sz="1800" dirty="0"/>
              <a:t>.</a:t>
            </a:r>
          </a:p>
        </p:txBody>
      </p:sp>
      <p:pic>
        <p:nvPicPr>
          <p:cNvPr id="13" name="Content Placeholder 7">
            <a:extLst>
              <a:ext uri="{FF2B5EF4-FFF2-40B4-BE49-F238E27FC236}">
                <a16:creationId xmlns:a16="http://schemas.microsoft.com/office/drawing/2014/main" id="{C9C65C1C-0DAA-F569-A412-BB42E24217F2}"/>
              </a:ext>
            </a:extLst>
          </p:cNvPr>
          <p:cNvPicPr>
            <a:picLocks noGrp="1" noChangeAspect="1"/>
          </p:cNvPicPr>
          <p:nvPr/>
        </p:nvPicPr>
        <p:blipFill>
          <a:blip r:embed="rId5" cstate="print">
            <a:extLst>
              <a:ext uri="{28A0092B-C50C-407E-A947-70E740481C1C}">
                <a14:useLocalDpi xmlns:a14="http://schemas.microsoft.com/office/drawing/2010/main" val="0"/>
              </a:ext>
            </a:extLst>
          </a:blip>
          <a:srcRect/>
          <a:stretch/>
        </p:blipFill>
        <p:spPr>
          <a:xfrm>
            <a:off x="11096130" y="10589591"/>
            <a:ext cx="4628996" cy="2603810"/>
          </a:xfrm>
          <a:prstGeom prst="rect">
            <a:avLst/>
          </a:prstGeom>
        </p:spPr>
      </p:pic>
      <p:pic>
        <p:nvPicPr>
          <p:cNvPr id="14" name="Content Placeholder 11">
            <a:extLst>
              <a:ext uri="{FF2B5EF4-FFF2-40B4-BE49-F238E27FC236}">
                <a16:creationId xmlns:a16="http://schemas.microsoft.com/office/drawing/2014/main" id="{E2F9776F-28A1-B8B5-7DC1-8AA7BD3A99DD}"/>
              </a:ext>
            </a:extLst>
          </p:cNvPr>
          <p:cNvPicPr>
            <a:picLocks noGrp="1" noChangeAspect="1"/>
          </p:cNvPicPr>
          <p:nvPr/>
        </p:nvPicPr>
        <p:blipFill>
          <a:blip r:embed="rId6" cstate="print">
            <a:extLst>
              <a:ext uri="{28A0092B-C50C-407E-A947-70E740481C1C}">
                <a14:useLocalDpi xmlns:a14="http://schemas.microsoft.com/office/drawing/2010/main" val="0"/>
              </a:ext>
            </a:extLst>
          </a:blip>
          <a:srcRect/>
          <a:stretch/>
        </p:blipFill>
        <p:spPr>
          <a:xfrm>
            <a:off x="16013724" y="10221626"/>
            <a:ext cx="4974452" cy="2798129"/>
          </a:xfrm>
          <a:prstGeom prst="rect">
            <a:avLst/>
          </a:prstGeom>
        </p:spPr>
      </p:pic>
      <p:sp>
        <p:nvSpPr>
          <p:cNvPr id="15" name="TextBox 9">
            <a:extLst>
              <a:ext uri="{FF2B5EF4-FFF2-40B4-BE49-F238E27FC236}">
                <a16:creationId xmlns:a16="http://schemas.microsoft.com/office/drawing/2014/main" id="{D3196F94-2738-EA16-F86A-F94196D11105}"/>
              </a:ext>
            </a:extLst>
          </p:cNvPr>
          <p:cNvSpPr txBox="1"/>
          <p:nvPr/>
        </p:nvSpPr>
        <p:spPr>
          <a:xfrm>
            <a:off x="10869682" y="13904400"/>
            <a:ext cx="4900957" cy="1200329"/>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These are the locations available in our chatbot  </a:t>
            </a:r>
          </a:p>
          <a:p>
            <a:r>
              <a:rPr lang="en-IN" dirty="0"/>
              <a:t>1)Hyderabad</a:t>
            </a:r>
          </a:p>
          <a:p>
            <a:r>
              <a:rPr lang="en-IN" dirty="0"/>
              <a:t>2)Mumbai</a:t>
            </a:r>
          </a:p>
          <a:p>
            <a:r>
              <a:rPr lang="en-IN" dirty="0"/>
              <a:t>3)Delhi</a:t>
            </a:r>
          </a:p>
        </p:txBody>
      </p:sp>
      <p:sp>
        <p:nvSpPr>
          <p:cNvPr id="16" name="TextBox 12">
            <a:extLst>
              <a:ext uri="{FF2B5EF4-FFF2-40B4-BE49-F238E27FC236}">
                <a16:creationId xmlns:a16="http://schemas.microsoft.com/office/drawing/2014/main" id="{5EE9E35A-92F9-1D6B-3E93-7C6065BE4B9B}"/>
              </a:ext>
            </a:extLst>
          </p:cNvPr>
          <p:cNvSpPr txBox="1"/>
          <p:nvPr/>
        </p:nvSpPr>
        <p:spPr>
          <a:xfrm>
            <a:off x="15924735" y="13902222"/>
            <a:ext cx="5063441" cy="1200329"/>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By single tapping on Hyderabad it displays some food items like </a:t>
            </a:r>
            <a:r>
              <a:rPr lang="en-IN" dirty="0" err="1"/>
              <a:t>Biryani,Kheer</a:t>
            </a:r>
            <a:r>
              <a:rPr lang="en-IN" dirty="0"/>
              <a:t>- -etc. It is similar for other cities also.</a:t>
            </a:r>
          </a:p>
          <a:p>
            <a:endParaRPr lang="en-IN" dirty="0"/>
          </a:p>
        </p:txBody>
      </p:sp>
      <p:pic>
        <p:nvPicPr>
          <p:cNvPr id="17" name="Content Placeholder 5">
            <a:extLst>
              <a:ext uri="{FF2B5EF4-FFF2-40B4-BE49-F238E27FC236}">
                <a16:creationId xmlns:a16="http://schemas.microsoft.com/office/drawing/2014/main" id="{EE7D7506-B665-7ABC-44EC-3AC95F8E097B}"/>
              </a:ext>
            </a:extLst>
          </p:cNvPr>
          <p:cNvPicPr>
            <a:picLocks noGrp="1" noChangeAspect="1"/>
          </p:cNvPicPr>
          <p:nvPr/>
        </p:nvPicPr>
        <p:blipFill>
          <a:blip r:embed="rId7">
            <a:extLst>
              <a:ext uri="{28A0092B-C50C-407E-A947-70E740481C1C}">
                <a14:useLocalDpi xmlns:a14="http://schemas.microsoft.com/office/drawing/2010/main" val="0"/>
              </a:ext>
            </a:extLst>
          </a:blip>
          <a:srcRect/>
          <a:stretch/>
        </p:blipFill>
        <p:spPr>
          <a:xfrm>
            <a:off x="10574360" y="15564614"/>
            <a:ext cx="4923549" cy="3280517"/>
          </a:xfrm>
          <a:prstGeom prst="rect">
            <a:avLst/>
          </a:prstGeom>
        </p:spPr>
      </p:pic>
      <p:pic>
        <p:nvPicPr>
          <p:cNvPr id="19" name="Content Placeholder 5">
            <a:extLst>
              <a:ext uri="{FF2B5EF4-FFF2-40B4-BE49-F238E27FC236}">
                <a16:creationId xmlns:a16="http://schemas.microsoft.com/office/drawing/2014/main" id="{6A8133C8-C192-AF98-4339-82223FFC93FA}"/>
              </a:ext>
            </a:extLst>
          </p:cNvPr>
          <p:cNvPicPr>
            <a:picLocks noGrp="1" noChangeAspect="1"/>
          </p:cNvPicPr>
          <p:nvPr/>
        </p:nvPicPr>
        <p:blipFill>
          <a:blip r:embed="rId8">
            <a:extLst>
              <a:ext uri="{28A0092B-C50C-407E-A947-70E740481C1C}">
                <a14:useLocalDpi xmlns:a14="http://schemas.microsoft.com/office/drawing/2010/main" val="0"/>
              </a:ext>
            </a:extLst>
          </a:blip>
          <a:srcRect/>
          <a:stretch/>
        </p:blipFill>
        <p:spPr>
          <a:xfrm>
            <a:off x="16202357" y="19917385"/>
            <a:ext cx="4508196" cy="3280518"/>
          </a:xfrm>
          <a:prstGeom prst="rect">
            <a:avLst/>
          </a:prstGeom>
        </p:spPr>
      </p:pic>
      <p:pic>
        <p:nvPicPr>
          <p:cNvPr id="20" name="Content Placeholder 7">
            <a:extLst>
              <a:ext uri="{FF2B5EF4-FFF2-40B4-BE49-F238E27FC236}">
                <a16:creationId xmlns:a16="http://schemas.microsoft.com/office/drawing/2014/main" id="{4904C3D4-17E5-98EF-2FD6-5907DFE2469E}"/>
              </a:ext>
            </a:extLst>
          </p:cNvPr>
          <p:cNvPicPr>
            <a:picLocks noGrp="1" noChangeAspect="1"/>
          </p:cNvPicPr>
          <p:nvPr/>
        </p:nvPicPr>
        <p:blipFill>
          <a:blip r:embed="rId9">
            <a:extLst>
              <a:ext uri="{28A0092B-C50C-407E-A947-70E740481C1C}">
                <a14:useLocalDpi xmlns:a14="http://schemas.microsoft.com/office/drawing/2010/main" val="0"/>
              </a:ext>
            </a:extLst>
          </a:blip>
          <a:srcRect/>
          <a:stretch/>
        </p:blipFill>
        <p:spPr>
          <a:xfrm>
            <a:off x="15611792" y="15538163"/>
            <a:ext cx="5231836" cy="3280504"/>
          </a:xfrm>
          <a:prstGeom prst="rect">
            <a:avLst/>
          </a:prstGeom>
        </p:spPr>
      </p:pic>
      <p:sp>
        <p:nvSpPr>
          <p:cNvPr id="21" name="TextBox 8">
            <a:extLst>
              <a:ext uri="{FF2B5EF4-FFF2-40B4-BE49-F238E27FC236}">
                <a16:creationId xmlns:a16="http://schemas.microsoft.com/office/drawing/2014/main" id="{07B28F7C-BB68-0C7E-608F-B6334CF19C90}"/>
              </a:ext>
            </a:extLst>
          </p:cNvPr>
          <p:cNvSpPr txBox="1"/>
          <p:nvPr/>
        </p:nvSpPr>
        <p:spPr>
          <a:xfrm>
            <a:off x="10845498" y="23794320"/>
            <a:ext cx="10094847" cy="923330"/>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a:t>By  </a:t>
            </a:r>
            <a:r>
              <a:rPr lang="en-IN" dirty="0"/>
              <a:t>tapping on Hyderabad it moves to the chatbot interface. Here, we can ask questions it will suggest us some responses. For example, if we type a food item named haleem it displays us the restaurant with it’s address and it also tells the calories in that specific food.</a:t>
            </a:r>
          </a:p>
        </p:txBody>
      </p:sp>
      <p:pic>
        <p:nvPicPr>
          <p:cNvPr id="22" name="Picture 21">
            <a:extLst>
              <a:ext uri="{FF2B5EF4-FFF2-40B4-BE49-F238E27FC236}">
                <a16:creationId xmlns:a16="http://schemas.microsoft.com/office/drawing/2014/main" id="{D862DC43-C13A-8E90-0027-5352208DFB99}"/>
              </a:ext>
            </a:extLst>
          </p:cNvPr>
          <p:cNvPicPr>
            <a:picLocks noChangeAspect="1"/>
          </p:cNvPicPr>
          <p:nvPr/>
        </p:nvPicPr>
        <p:blipFill>
          <a:blip r:embed="rId10">
            <a:extLst>
              <a:ext uri="{28A0092B-C50C-407E-A947-70E740481C1C}">
                <a14:useLocalDpi xmlns:a14="http://schemas.microsoft.com/office/drawing/2010/main" val="0"/>
              </a:ext>
            </a:extLst>
          </a:blip>
          <a:srcRect/>
          <a:stretch/>
        </p:blipFill>
        <p:spPr>
          <a:xfrm>
            <a:off x="13929360" y="24958674"/>
            <a:ext cx="5039359" cy="2578213"/>
          </a:xfrm>
          <a:prstGeom prst="rect">
            <a:avLst/>
          </a:prstGeom>
        </p:spPr>
      </p:pic>
      <p:sp>
        <p:nvSpPr>
          <p:cNvPr id="23" name="TextBox 3">
            <a:extLst>
              <a:ext uri="{FF2B5EF4-FFF2-40B4-BE49-F238E27FC236}">
                <a16:creationId xmlns:a16="http://schemas.microsoft.com/office/drawing/2014/main" id="{6E3A69DD-3AA2-5E56-B76D-63C4684AA0A4}"/>
              </a:ext>
            </a:extLst>
          </p:cNvPr>
          <p:cNvSpPr txBox="1"/>
          <p:nvPr/>
        </p:nvSpPr>
        <p:spPr>
          <a:xfrm>
            <a:off x="13929360" y="27888577"/>
            <a:ext cx="7245445"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We can also order food from the chatbot itself.</a:t>
            </a:r>
          </a:p>
        </p:txBody>
      </p:sp>
      <p:pic>
        <p:nvPicPr>
          <p:cNvPr id="8" name="Picture 7">
            <a:extLst>
              <a:ext uri="{FF2B5EF4-FFF2-40B4-BE49-F238E27FC236}">
                <a16:creationId xmlns:a16="http://schemas.microsoft.com/office/drawing/2014/main" id="{981CD539-BDA7-53CA-5C47-1304D01B526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1858665" y="19868745"/>
            <a:ext cx="3352801" cy="3381297"/>
          </a:xfrm>
          <a:prstGeom prst="rect">
            <a:avLst/>
          </a:prstGeom>
        </p:spPr>
      </p:pic>
      <p:sp>
        <p:nvSpPr>
          <p:cNvPr id="9" name="TextBox 8">
            <a:extLst>
              <a:ext uri="{FF2B5EF4-FFF2-40B4-BE49-F238E27FC236}">
                <a16:creationId xmlns:a16="http://schemas.microsoft.com/office/drawing/2014/main" id="{17BCCBA8-E83D-FDFB-5F76-1940312B6F1C}"/>
              </a:ext>
            </a:extLst>
          </p:cNvPr>
          <p:cNvSpPr txBox="1"/>
          <p:nvPr/>
        </p:nvSpPr>
        <p:spPr>
          <a:xfrm rot="10800000" flipV="1">
            <a:off x="14884440" y="19289445"/>
            <a:ext cx="4974452" cy="400111"/>
          </a:xfrm>
          <a:prstGeom prst="rect">
            <a:avLst/>
          </a:prstGeom>
          <a:noFill/>
        </p:spPr>
        <p:txBody>
          <a:bodyPr wrap="square" rtlCol="0">
            <a:spAutoFit/>
          </a:bodyPr>
          <a:lstStyle/>
          <a:p>
            <a:r>
              <a:rPr lang="en-US" sz="2000" dirty="0">
                <a:latin typeface="Times New Roman" panose="02020603050405020304" pitchFamily="18" charset="0"/>
                <a:cs typeface="Times New Roman" panose="02020603050405020304" pitchFamily="18" charset="0"/>
              </a:rPr>
              <a:t>Chatbot interface</a:t>
            </a:r>
          </a:p>
        </p:txBody>
      </p:sp>
    </p:spTree>
  </p:cSld>
  <p:clrMapOvr>
    <a:masterClrMapping/>
  </p:clrMapOvr>
</p:sld>
</file>

<file path=ppt/theme/theme1.xml><?xml version="1.0" encoding="utf-8"?>
<a:theme xmlns:a="http://schemas.openxmlformats.org/drawingml/2006/main" name="A1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2.xml><?xml version="1.0" encoding="utf-8"?>
<a:theme xmlns:a="http://schemas.openxmlformats.org/drawingml/2006/main" name="Without Guides">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a:latin typeface="Times New Roman" panose="02020603050405020304" pitchFamily="18" charset="0"/>
            <a:cs typeface="Times New Roman" panose="02020603050405020304" pitchFamily="18" charset="0"/>
          </a:defRPr>
        </a:defPPr>
      </a:lstStyle>
    </a:tx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66</TotalTime>
  <Words>571</Words>
  <Application>Microsoft Office PowerPoint</Application>
  <PresentationFormat>Custom</PresentationFormat>
  <Paragraphs>33</Paragraphs>
  <Slides>1</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vt:i4>
      </vt:variant>
    </vt:vector>
  </HeadingPairs>
  <TitlesOfParts>
    <vt:vector size="10" baseType="lpstr">
      <vt:lpstr>Arial</vt:lpstr>
      <vt:lpstr>Arial Black</vt:lpstr>
      <vt:lpstr>Calibri</vt:lpstr>
      <vt:lpstr>Century Gothic</vt:lpstr>
      <vt:lpstr>Times New Roman</vt:lpstr>
      <vt:lpstr>Trebuchet MS</vt:lpstr>
      <vt:lpstr>Wingdings</vt:lpstr>
      <vt:lpstr>A1 Template</vt:lpstr>
      <vt:lpstr>Without Guides</vt:lpstr>
      <vt:lpstr>PowerPoint Presentation</vt:lpstr>
    </vt:vector>
  </TitlesOfParts>
  <Manager>A. Kotoulas</Manager>
  <Company>Canterbury Media Services, Inc.</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A1 PowerPoint Presentation</dc:title>
  <dc:creator>PosterPresentations.com</dc:creator>
  <cp:lastModifiedBy>niharika merugu</cp:lastModifiedBy>
  <cp:revision>6</cp:revision>
  <dcterms:created xsi:type="dcterms:W3CDTF">2012-02-09T13:21:22Z</dcterms:created>
  <dcterms:modified xsi:type="dcterms:W3CDTF">2024-05-06T08:50:55Z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137966fa1faa4e379d013351a361de12</vt:lpwstr>
  </property>
</Properties>
</file>